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64" r:id="rId4"/>
    <p:sldId id="266" r:id="rId5"/>
    <p:sldId id="265" r:id="rId6"/>
    <p:sldId id="267" r:id="rId7"/>
    <p:sldId id="268" r:id="rId8"/>
    <p:sldId id="269" r:id="rId9"/>
    <p:sldId id="271" r:id="rId10"/>
  </p:sldIdLst>
  <p:sldSz cx="9875838" cy="12344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020253"/>
            <a:ext cx="8394462" cy="4297680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80" y="6483668"/>
            <a:ext cx="7406879" cy="2980372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397" y="657225"/>
            <a:ext cx="2129478" cy="104613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964" y="657225"/>
            <a:ext cx="6264985" cy="1046130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1" y="3077531"/>
            <a:ext cx="8517910" cy="5134927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21" y="8261036"/>
            <a:ext cx="8517910" cy="2700337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/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964" y="3286125"/>
            <a:ext cx="4197231" cy="7832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643" y="3286125"/>
            <a:ext cx="4197231" cy="7832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657228"/>
            <a:ext cx="8517910" cy="238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251" y="3026093"/>
            <a:ext cx="4177942" cy="1483042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51" y="4509135"/>
            <a:ext cx="4177942" cy="66322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44" y="3026093"/>
            <a:ext cx="4198517" cy="1483042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44" y="4509135"/>
            <a:ext cx="4198517" cy="66322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822960"/>
            <a:ext cx="3185215" cy="288036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517" y="1777368"/>
            <a:ext cx="4999643" cy="8772525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3703320"/>
            <a:ext cx="3185215" cy="6860858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6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822960"/>
            <a:ext cx="3185215" cy="288036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8517" y="1777368"/>
            <a:ext cx="4999643" cy="8772525"/>
          </a:xfrm>
        </p:spPr>
        <p:txBody>
          <a:bodyPr anchor="t"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3703320"/>
            <a:ext cx="3185215" cy="6860858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964" y="657228"/>
            <a:ext cx="851791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64" y="3286125"/>
            <a:ext cx="851791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64" y="11441433"/>
            <a:ext cx="2222064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5A96-514E-460C-B3D3-636696B29AF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372" y="11441433"/>
            <a:ext cx="3333095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810" y="11441433"/>
            <a:ext cx="2222064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B61E-A9A1-4AF4-AB61-FDA5F7B6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7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76" y="967084"/>
            <a:ext cx="649701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fa-IR" sz="4000" dirty="0" smtClean="0">
                <a:latin typeface="Samim"/>
                <a:cs typeface="Mj_Casablanca Light" panose="00000400000000000000" pitchFamily="2" charset="-78"/>
              </a:rPr>
              <a:t>اگـر شمــاهــم از جذابیــت ساییتــون راضی نیستید و بازدهی سایتتون پایینه</a:t>
            </a:r>
          </a:p>
          <a:p>
            <a:pPr algn="ctr"/>
            <a:r>
              <a:rPr lang="fa-IR" sz="4000" dirty="0" smtClean="0">
                <a:latin typeface="Samim"/>
                <a:cs typeface="Mj_Casablanca Light" panose="00000400000000000000" pitchFamily="2" charset="-78"/>
              </a:rPr>
              <a:t>میتونید با یک تیر </a:t>
            </a:r>
            <a:r>
              <a:rPr lang="fa-IR" sz="5400" dirty="0" smtClean="0">
                <a:solidFill>
                  <a:schemeClr val="accent6"/>
                </a:solidFill>
                <a:latin typeface="Samim"/>
                <a:cs typeface="Mj_Casablanca Light" panose="00000400000000000000" pitchFamily="2" charset="-78"/>
              </a:rPr>
              <a:t>هفت</a:t>
            </a:r>
            <a:r>
              <a:rPr lang="fa-IR" sz="4000" dirty="0" smtClean="0">
                <a:latin typeface="Samim"/>
                <a:cs typeface="Mj_Casablanca Light" panose="00000400000000000000" pitchFamily="2" charset="-78"/>
              </a:rPr>
              <a:t> نشان بزنید!</a:t>
            </a:r>
            <a:endParaRPr lang="en-US" sz="4000" dirty="0">
              <a:latin typeface="Samim"/>
              <a:cs typeface="Mj_Casablanca Light" panose="00000400000000000000" pitchFamily="2" charset="-78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64477" y="3365913"/>
            <a:ext cx="3134689" cy="4733758"/>
            <a:chOff x="3464477" y="3365913"/>
            <a:chExt cx="3134689" cy="4733758"/>
          </a:xfrm>
        </p:grpSpPr>
        <p:sp>
          <p:nvSpPr>
            <p:cNvPr id="3" name="TextBox 2"/>
            <p:cNvSpPr txBox="1"/>
            <p:nvPr/>
          </p:nvSpPr>
          <p:spPr>
            <a:xfrm>
              <a:off x="3792200" y="7330230"/>
              <a:ext cx="2350911" cy="76944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a-IR" sz="4400" dirty="0" smtClean="0">
                  <a:latin typeface="IRANSans Black" panose="020B0506030804020204" pitchFamily="34" charset="-78"/>
                  <a:cs typeface="IRANSans Black" panose="020B0506030804020204" pitchFamily="34" charset="-78"/>
                </a:rPr>
                <a:t>چطور؟</a:t>
              </a:r>
              <a:endParaRPr lang="en-US" sz="4400" dirty="0">
                <a:latin typeface="IRANSans Black" panose="020B0506030804020204" pitchFamily="34" charset="-78"/>
                <a:cs typeface="IRANSans Black" panose="020B0506030804020204" pitchFamily="34" charset="-7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64477" y="3365913"/>
              <a:ext cx="3134689" cy="3925633"/>
              <a:chOff x="4255808" y="2027530"/>
              <a:chExt cx="3857218" cy="483047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55808" y="4526991"/>
                <a:ext cx="1791632" cy="2331009"/>
                <a:chOff x="4259118" y="4113333"/>
                <a:chExt cx="1791632" cy="2331009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 rot="637440">
                  <a:off x="4259118" y="4113333"/>
                  <a:ext cx="1791632" cy="2331009"/>
                  <a:chOff x="1995342" y="3429000"/>
                  <a:chExt cx="1791632" cy="2331009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1995342" y="3429000"/>
                    <a:ext cx="1634798" cy="1580194"/>
                    <a:chOff x="1995342" y="3429000"/>
                    <a:chExt cx="1634798" cy="1580194"/>
                  </a:xfrm>
                </p:grpSpPr>
                <p:sp>
                  <p:nvSpPr>
                    <p:cNvPr id="5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095500" y="3429000"/>
                      <a:ext cx="1534640" cy="1580194"/>
                    </a:xfrm>
                    <a:custGeom>
                      <a:avLst/>
                      <a:gdLst>
                        <a:gd name="T0" fmla="*/ 1152 w 1152"/>
                        <a:gd name="T1" fmla="*/ 1170 h 1291"/>
                        <a:gd name="T2" fmla="*/ 533 w 1152"/>
                        <a:gd name="T3" fmla="*/ 1291 h 1291"/>
                        <a:gd name="T4" fmla="*/ 435 w 1152"/>
                        <a:gd name="T5" fmla="*/ 805 h 1291"/>
                        <a:gd name="T6" fmla="*/ 0 w 1152"/>
                        <a:gd name="T7" fmla="*/ 177 h 1291"/>
                        <a:gd name="T8" fmla="*/ 922 w 1152"/>
                        <a:gd name="T9" fmla="*/ 0 h 1291"/>
                        <a:gd name="T10" fmla="*/ 1152 w 1152"/>
                        <a:gd name="T11" fmla="*/ 1170 h 1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52" h="1291">
                          <a:moveTo>
                            <a:pt x="1152" y="1170"/>
                          </a:moveTo>
                          <a:lnTo>
                            <a:pt x="533" y="1291"/>
                          </a:lnTo>
                          <a:lnTo>
                            <a:pt x="435" y="805"/>
                          </a:lnTo>
                          <a:lnTo>
                            <a:pt x="0" y="177"/>
                          </a:lnTo>
                          <a:lnTo>
                            <a:pt x="922" y="0"/>
                          </a:lnTo>
                          <a:lnTo>
                            <a:pt x="1152" y="1170"/>
                          </a:lnTo>
                          <a:close/>
                        </a:path>
                      </a:pathLst>
                    </a:custGeom>
                    <a:solidFill>
                      <a:srgbClr val="F7C2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1013"/>
                    </a:p>
                  </p:txBody>
                </p:sp>
                <p:sp>
                  <p:nvSpPr>
                    <p:cNvPr id="5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995342" y="3588555"/>
                      <a:ext cx="1181810" cy="1195265"/>
                    </a:xfrm>
                    <a:custGeom>
                      <a:avLst/>
                      <a:gdLst>
                        <a:gd name="T0" fmla="*/ 13 w 303"/>
                        <a:gd name="T1" fmla="*/ 13 h 307"/>
                        <a:gd name="T2" fmla="*/ 13 w 303"/>
                        <a:gd name="T3" fmla="*/ 13 h 307"/>
                        <a:gd name="T4" fmla="*/ 13 w 303"/>
                        <a:gd name="T5" fmla="*/ 59 h 307"/>
                        <a:gd name="T6" fmla="*/ 244 w 303"/>
                        <a:gd name="T7" fmla="*/ 294 h 307"/>
                        <a:gd name="T8" fmla="*/ 291 w 303"/>
                        <a:gd name="T9" fmla="*/ 294 h 307"/>
                        <a:gd name="T10" fmla="*/ 291 w 303"/>
                        <a:gd name="T11" fmla="*/ 294 h 307"/>
                        <a:gd name="T12" fmla="*/ 291 w 303"/>
                        <a:gd name="T13" fmla="*/ 247 h 307"/>
                        <a:gd name="T14" fmla="*/ 59 w 303"/>
                        <a:gd name="T15" fmla="*/ 13 h 307"/>
                        <a:gd name="T16" fmla="*/ 13 w 303"/>
                        <a:gd name="T17" fmla="*/ 13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3" h="307">
                          <a:moveTo>
                            <a:pt x="13" y="13"/>
                          </a:moveTo>
                          <a:cubicBezTo>
                            <a:pt x="13" y="13"/>
                            <a:pt x="13" y="13"/>
                            <a:pt x="13" y="13"/>
                          </a:cubicBezTo>
                          <a:cubicBezTo>
                            <a:pt x="0" y="26"/>
                            <a:pt x="0" y="46"/>
                            <a:pt x="13" y="59"/>
                          </a:cubicBezTo>
                          <a:cubicBezTo>
                            <a:pt x="244" y="294"/>
                            <a:pt x="244" y="294"/>
                            <a:pt x="244" y="294"/>
                          </a:cubicBezTo>
                          <a:cubicBezTo>
                            <a:pt x="257" y="307"/>
                            <a:pt x="278" y="306"/>
                            <a:pt x="291" y="294"/>
                          </a:cubicBezTo>
                          <a:cubicBezTo>
                            <a:pt x="291" y="294"/>
                            <a:pt x="291" y="294"/>
                            <a:pt x="291" y="294"/>
                          </a:cubicBezTo>
                          <a:cubicBezTo>
                            <a:pt x="303" y="281"/>
                            <a:pt x="303" y="260"/>
                            <a:pt x="291" y="247"/>
                          </a:cubicBezTo>
                          <a:cubicBezTo>
                            <a:pt x="59" y="13"/>
                            <a:pt x="59" y="13"/>
                            <a:pt x="59" y="13"/>
                          </a:cubicBezTo>
                          <a:cubicBezTo>
                            <a:pt x="46" y="0"/>
                            <a:pt x="25" y="0"/>
                            <a:pt x="13" y="13"/>
                          </a:cubicBezTo>
                          <a:close/>
                        </a:path>
                      </a:pathLst>
                    </a:custGeom>
                    <a:solidFill>
                      <a:srgbClr val="F7C2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1013"/>
                    </a:p>
                  </p:txBody>
                </p:sp>
              </p:grpSp>
              <p:sp>
                <p:nvSpPr>
                  <p:cNvPr id="54" name="Freeform 53"/>
                  <p:cNvSpPr/>
                  <p:nvPr/>
                </p:nvSpPr>
                <p:spPr>
                  <a:xfrm rot="20944194">
                    <a:off x="2801463" y="4732257"/>
                    <a:ext cx="985511" cy="1027752"/>
                  </a:xfrm>
                  <a:custGeom>
                    <a:avLst/>
                    <a:gdLst>
                      <a:gd name="connsiteX0" fmla="*/ 962349 w 962349"/>
                      <a:gd name="connsiteY0" fmla="*/ 0 h 1105910"/>
                      <a:gd name="connsiteX1" fmla="*/ 961373 w 962349"/>
                      <a:gd name="connsiteY1" fmla="*/ 383325 h 1105910"/>
                      <a:gd name="connsiteX2" fmla="*/ 961373 w 962349"/>
                      <a:gd name="connsiteY2" fmla="*/ 1105910 h 1105910"/>
                      <a:gd name="connsiteX3" fmla="*/ 5608 w 962349"/>
                      <a:gd name="connsiteY3" fmla="*/ 1105910 h 1105910"/>
                      <a:gd name="connsiteX4" fmla="*/ 5608 w 962349"/>
                      <a:gd name="connsiteY4" fmla="*/ 331345 h 1105910"/>
                      <a:gd name="connsiteX5" fmla="*/ 1475 w 962349"/>
                      <a:gd name="connsiteY5" fmla="*/ 330547 h 1105910"/>
                      <a:gd name="connsiteX6" fmla="*/ 0 w 962349"/>
                      <a:gd name="connsiteY6" fmla="*/ 938 h 110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2349" h="1105910">
                        <a:moveTo>
                          <a:pt x="962349" y="0"/>
                        </a:moveTo>
                        <a:lnTo>
                          <a:pt x="961373" y="383325"/>
                        </a:lnTo>
                        <a:lnTo>
                          <a:pt x="961373" y="1105910"/>
                        </a:lnTo>
                        <a:lnTo>
                          <a:pt x="5608" y="1105910"/>
                        </a:lnTo>
                        <a:lnTo>
                          <a:pt x="5608" y="331345"/>
                        </a:lnTo>
                        <a:lnTo>
                          <a:pt x="1475" y="330547"/>
                        </a:lnTo>
                        <a:lnTo>
                          <a:pt x="0" y="938"/>
                        </a:lnTo>
                        <a:close/>
                      </a:path>
                    </a:pathLst>
                  </a:custGeom>
                  <a:solidFill>
                    <a:srgbClr val="474C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 rot="20944194">
                    <a:off x="3232637" y="4689594"/>
                    <a:ext cx="550928" cy="1035734"/>
                  </a:xfrm>
                  <a:custGeom>
                    <a:avLst/>
                    <a:gdLst>
                      <a:gd name="connsiteX0" fmla="*/ 537980 w 537980"/>
                      <a:gd name="connsiteY0" fmla="*/ 1524 h 1114499"/>
                      <a:gd name="connsiteX1" fmla="*/ 536619 w 537980"/>
                      <a:gd name="connsiteY1" fmla="*/ 517367 h 1114499"/>
                      <a:gd name="connsiteX2" fmla="*/ 535622 w 537980"/>
                      <a:gd name="connsiteY2" fmla="*/ 517174 h 1114499"/>
                      <a:gd name="connsiteX3" fmla="*/ 535447 w 537980"/>
                      <a:gd name="connsiteY3" fmla="*/ 517140 h 1114499"/>
                      <a:gd name="connsiteX4" fmla="*/ 535447 w 537980"/>
                      <a:gd name="connsiteY4" fmla="*/ 1114499 h 1114499"/>
                      <a:gd name="connsiteX5" fmla="*/ 21380 w 537980"/>
                      <a:gd name="connsiteY5" fmla="*/ 1114499 h 1114499"/>
                      <a:gd name="connsiteX6" fmla="*/ 21380 w 537980"/>
                      <a:gd name="connsiteY6" fmla="*/ 336049 h 1114499"/>
                      <a:gd name="connsiteX7" fmla="*/ 19965 w 537980"/>
                      <a:gd name="connsiteY7" fmla="*/ 310360 h 1114499"/>
                      <a:gd name="connsiteX8" fmla="*/ 0 w 537980"/>
                      <a:gd name="connsiteY8" fmla="*/ 0 h 1114499"/>
                      <a:gd name="connsiteX9" fmla="*/ 537980 w 537980"/>
                      <a:gd name="connsiteY9" fmla="*/ 1524 h 1114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7980" h="1114499">
                        <a:moveTo>
                          <a:pt x="537980" y="1524"/>
                        </a:moveTo>
                        <a:cubicBezTo>
                          <a:pt x="537980" y="1524"/>
                          <a:pt x="537980" y="1524"/>
                          <a:pt x="536619" y="517367"/>
                        </a:cubicBezTo>
                        <a:cubicBezTo>
                          <a:pt x="536619" y="517367"/>
                          <a:pt x="536619" y="517367"/>
                          <a:pt x="535622" y="517174"/>
                        </a:cubicBezTo>
                        <a:lnTo>
                          <a:pt x="535447" y="517140"/>
                        </a:lnTo>
                        <a:lnTo>
                          <a:pt x="535447" y="1114499"/>
                        </a:lnTo>
                        <a:lnTo>
                          <a:pt x="21380" y="1114499"/>
                        </a:lnTo>
                        <a:lnTo>
                          <a:pt x="21380" y="336049"/>
                        </a:lnTo>
                        <a:lnTo>
                          <a:pt x="19965" y="310360"/>
                        </a:lnTo>
                        <a:cubicBezTo>
                          <a:pt x="13715" y="198588"/>
                          <a:pt x="6732" y="81276"/>
                          <a:pt x="0" y="0"/>
                        </a:cubicBezTo>
                        <a:cubicBezTo>
                          <a:pt x="0" y="0"/>
                          <a:pt x="0" y="0"/>
                          <a:pt x="537980" y="1524"/>
                        </a:cubicBezTo>
                        <a:close/>
                      </a:path>
                    </a:pathLst>
                  </a:custGeom>
                  <a:solidFill>
                    <a:srgbClr val="676C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5467350" y="5638800"/>
                  <a:ext cx="183860" cy="1838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138365" y="4511046"/>
                <a:ext cx="1791632" cy="2331009"/>
                <a:chOff x="6113070" y="4115155"/>
                <a:chExt cx="1791632" cy="233100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 rot="20962560" flipH="1">
                  <a:off x="6113070" y="4115155"/>
                  <a:ext cx="1791632" cy="2331009"/>
                  <a:chOff x="1995342" y="3429000"/>
                  <a:chExt cx="1791632" cy="2331009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995342" y="3429000"/>
                    <a:ext cx="1634798" cy="1580194"/>
                    <a:chOff x="1995342" y="3429000"/>
                    <a:chExt cx="1634798" cy="1580194"/>
                  </a:xfrm>
                </p:grpSpPr>
                <p:sp>
                  <p:nvSpPr>
                    <p:cNvPr id="4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095500" y="3429000"/>
                      <a:ext cx="1534640" cy="1580194"/>
                    </a:xfrm>
                    <a:custGeom>
                      <a:avLst/>
                      <a:gdLst>
                        <a:gd name="T0" fmla="*/ 1152 w 1152"/>
                        <a:gd name="T1" fmla="*/ 1170 h 1291"/>
                        <a:gd name="T2" fmla="*/ 533 w 1152"/>
                        <a:gd name="T3" fmla="*/ 1291 h 1291"/>
                        <a:gd name="T4" fmla="*/ 435 w 1152"/>
                        <a:gd name="T5" fmla="*/ 805 h 1291"/>
                        <a:gd name="T6" fmla="*/ 0 w 1152"/>
                        <a:gd name="T7" fmla="*/ 177 h 1291"/>
                        <a:gd name="T8" fmla="*/ 922 w 1152"/>
                        <a:gd name="T9" fmla="*/ 0 h 1291"/>
                        <a:gd name="T10" fmla="*/ 1152 w 1152"/>
                        <a:gd name="T11" fmla="*/ 1170 h 12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152" h="1291">
                          <a:moveTo>
                            <a:pt x="1152" y="1170"/>
                          </a:moveTo>
                          <a:lnTo>
                            <a:pt x="533" y="1291"/>
                          </a:lnTo>
                          <a:lnTo>
                            <a:pt x="435" y="805"/>
                          </a:lnTo>
                          <a:lnTo>
                            <a:pt x="0" y="177"/>
                          </a:lnTo>
                          <a:lnTo>
                            <a:pt x="922" y="0"/>
                          </a:lnTo>
                          <a:lnTo>
                            <a:pt x="1152" y="1170"/>
                          </a:lnTo>
                          <a:close/>
                        </a:path>
                      </a:pathLst>
                    </a:custGeom>
                    <a:solidFill>
                      <a:srgbClr val="F7C2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1013"/>
                    </a:p>
                  </p:txBody>
                </p:sp>
                <p:sp>
                  <p:nvSpPr>
                    <p:cNvPr id="50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95342" y="3588555"/>
                      <a:ext cx="1181810" cy="1195265"/>
                    </a:xfrm>
                    <a:custGeom>
                      <a:avLst/>
                      <a:gdLst>
                        <a:gd name="T0" fmla="*/ 13 w 303"/>
                        <a:gd name="T1" fmla="*/ 13 h 307"/>
                        <a:gd name="T2" fmla="*/ 13 w 303"/>
                        <a:gd name="T3" fmla="*/ 13 h 307"/>
                        <a:gd name="T4" fmla="*/ 13 w 303"/>
                        <a:gd name="T5" fmla="*/ 59 h 307"/>
                        <a:gd name="T6" fmla="*/ 244 w 303"/>
                        <a:gd name="T7" fmla="*/ 294 h 307"/>
                        <a:gd name="T8" fmla="*/ 291 w 303"/>
                        <a:gd name="T9" fmla="*/ 294 h 307"/>
                        <a:gd name="T10" fmla="*/ 291 w 303"/>
                        <a:gd name="T11" fmla="*/ 294 h 307"/>
                        <a:gd name="T12" fmla="*/ 291 w 303"/>
                        <a:gd name="T13" fmla="*/ 247 h 307"/>
                        <a:gd name="T14" fmla="*/ 59 w 303"/>
                        <a:gd name="T15" fmla="*/ 13 h 307"/>
                        <a:gd name="T16" fmla="*/ 13 w 303"/>
                        <a:gd name="T17" fmla="*/ 13 h 3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3" h="307">
                          <a:moveTo>
                            <a:pt x="13" y="13"/>
                          </a:moveTo>
                          <a:cubicBezTo>
                            <a:pt x="13" y="13"/>
                            <a:pt x="13" y="13"/>
                            <a:pt x="13" y="13"/>
                          </a:cubicBezTo>
                          <a:cubicBezTo>
                            <a:pt x="0" y="26"/>
                            <a:pt x="0" y="46"/>
                            <a:pt x="13" y="59"/>
                          </a:cubicBezTo>
                          <a:cubicBezTo>
                            <a:pt x="244" y="294"/>
                            <a:pt x="244" y="294"/>
                            <a:pt x="244" y="294"/>
                          </a:cubicBezTo>
                          <a:cubicBezTo>
                            <a:pt x="257" y="307"/>
                            <a:pt x="278" y="306"/>
                            <a:pt x="291" y="294"/>
                          </a:cubicBezTo>
                          <a:cubicBezTo>
                            <a:pt x="291" y="294"/>
                            <a:pt x="291" y="294"/>
                            <a:pt x="291" y="294"/>
                          </a:cubicBezTo>
                          <a:cubicBezTo>
                            <a:pt x="303" y="281"/>
                            <a:pt x="303" y="260"/>
                            <a:pt x="291" y="247"/>
                          </a:cubicBezTo>
                          <a:cubicBezTo>
                            <a:pt x="59" y="13"/>
                            <a:pt x="59" y="13"/>
                            <a:pt x="59" y="13"/>
                          </a:cubicBezTo>
                          <a:cubicBezTo>
                            <a:pt x="46" y="0"/>
                            <a:pt x="25" y="0"/>
                            <a:pt x="13" y="13"/>
                          </a:cubicBezTo>
                          <a:close/>
                        </a:path>
                      </a:pathLst>
                    </a:custGeom>
                    <a:solidFill>
                      <a:srgbClr val="F7C2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1013"/>
                    </a:p>
                  </p:txBody>
                </p:sp>
              </p:grpSp>
              <p:sp>
                <p:nvSpPr>
                  <p:cNvPr id="47" name="Freeform 46"/>
                  <p:cNvSpPr/>
                  <p:nvPr/>
                </p:nvSpPr>
                <p:spPr>
                  <a:xfrm rot="20944194">
                    <a:off x="2801463" y="4732257"/>
                    <a:ext cx="985511" cy="1027752"/>
                  </a:xfrm>
                  <a:custGeom>
                    <a:avLst/>
                    <a:gdLst>
                      <a:gd name="connsiteX0" fmla="*/ 962349 w 962349"/>
                      <a:gd name="connsiteY0" fmla="*/ 0 h 1105910"/>
                      <a:gd name="connsiteX1" fmla="*/ 961373 w 962349"/>
                      <a:gd name="connsiteY1" fmla="*/ 383325 h 1105910"/>
                      <a:gd name="connsiteX2" fmla="*/ 961373 w 962349"/>
                      <a:gd name="connsiteY2" fmla="*/ 1105910 h 1105910"/>
                      <a:gd name="connsiteX3" fmla="*/ 5608 w 962349"/>
                      <a:gd name="connsiteY3" fmla="*/ 1105910 h 1105910"/>
                      <a:gd name="connsiteX4" fmla="*/ 5608 w 962349"/>
                      <a:gd name="connsiteY4" fmla="*/ 331345 h 1105910"/>
                      <a:gd name="connsiteX5" fmla="*/ 1475 w 962349"/>
                      <a:gd name="connsiteY5" fmla="*/ 330547 h 1105910"/>
                      <a:gd name="connsiteX6" fmla="*/ 0 w 962349"/>
                      <a:gd name="connsiteY6" fmla="*/ 938 h 110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2349" h="1105910">
                        <a:moveTo>
                          <a:pt x="962349" y="0"/>
                        </a:moveTo>
                        <a:lnTo>
                          <a:pt x="961373" y="383325"/>
                        </a:lnTo>
                        <a:lnTo>
                          <a:pt x="961373" y="1105910"/>
                        </a:lnTo>
                        <a:lnTo>
                          <a:pt x="5608" y="1105910"/>
                        </a:lnTo>
                        <a:lnTo>
                          <a:pt x="5608" y="331345"/>
                        </a:lnTo>
                        <a:lnTo>
                          <a:pt x="1475" y="330547"/>
                        </a:lnTo>
                        <a:lnTo>
                          <a:pt x="0" y="938"/>
                        </a:lnTo>
                        <a:close/>
                      </a:path>
                    </a:pathLst>
                  </a:custGeom>
                  <a:solidFill>
                    <a:srgbClr val="474C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 rot="20944194">
                    <a:off x="3232637" y="4689594"/>
                    <a:ext cx="550928" cy="1035734"/>
                  </a:xfrm>
                  <a:custGeom>
                    <a:avLst/>
                    <a:gdLst>
                      <a:gd name="connsiteX0" fmla="*/ 537980 w 537980"/>
                      <a:gd name="connsiteY0" fmla="*/ 1524 h 1114499"/>
                      <a:gd name="connsiteX1" fmla="*/ 536619 w 537980"/>
                      <a:gd name="connsiteY1" fmla="*/ 517367 h 1114499"/>
                      <a:gd name="connsiteX2" fmla="*/ 535622 w 537980"/>
                      <a:gd name="connsiteY2" fmla="*/ 517174 h 1114499"/>
                      <a:gd name="connsiteX3" fmla="*/ 535447 w 537980"/>
                      <a:gd name="connsiteY3" fmla="*/ 517140 h 1114499"/>
                      <a:gd name="connsiteX4" fmla="*/ 535447 w 537980"/>
                      <a:gd name="connsiteY4" fmla="*/ 1114499 h 1114499"/>
                      <a:gd name="connsiteX5" fmla="*/ 21380 w 537980"/>
                      <a:gd name="connsiteY5" fmla="*/ 1114499 h 1114499"/>
                      <a:gd name="connsiteX6" fmla="*/ 21380 w 537980"/>
                      <a:gd name="connsiteY6" fmla="*/ 336049 h 1114499"/>
                      <a:gd name="connsiteX7" fmla="*/ 19965 w 537980"/>
                      <a:gd name="connsiteY7" fmla="*/ 310360 h 1114499"/>
                      <a:gd name="connsiteX8" fmla="*/ 0 w 537980"/>
                      <a:gd name="connsiteY8" fmla="*/ 0 h 1114499"/>
                      <a:gd name="connsiteX9" fmla="*/ 537980 w 537980"/>
                      <a:gd name="connsiteY9" fmla="*/ 1524 h 1114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7980" h="1114499">
                        <a:moveTo>
                          <a:pt x="537980" y="1524"/>
                        </a:moveTo>
                        <a:cubicBezTo>
                          <a:pt x="537980" y="1524"/>
                          <a:pt x="537980" y="1524"/>
                          <a:pt x="536619" y="517367"/>
                        </a:cubicBezTo>
                        <a:cubicBezTo>
                          <a:pt x="536619" y="517367"/>
                          <a:pt x="536619" y="517367"/>
                          <a:pt x="535622" y="517174"/>
                        </a:cubicBezTo>
                        <a:lnTo>
                          <a:pt x="535447" y="517140"/>
                        </a:lnTo>
                        <a:lnTo>
                          <a:pt x="535447" y="1114499"/>
                        </a:lnTo>
                        <a:lnTo>
                          <a:pt x="21380" y="1114499"/>
                        </a:lnTo>
                        <a:lnTo>
                          <a:pt x="21380" y="336049"/>
                        </a:lnTo>
                        <a:lnTo>
                          <a:pt x="19965" y="310360"/>
                        </a:lnTo>
                        <a:cubicBezTo>
                          <a:pt x="13715" y="198588"/>
                          <a:pt x="6732" y="81276"/>
                          <a:pt x="0" y="0"/>
                        </a:cubicBezTo>
                        <a:cubicBezTo>
                          <a:pt x="0" y="0"/>
                          <a:pt x="0" y="0"/>
                          <a:pt x="537980" y="1524"/>
                        </a:cubicBezTo>
                        <a:close/>
                      </a:path>
                    </a:pathLst>
                  </a:custGeom>
                  <a:solidFill>
                    <a:srgbClr val="676C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45" name="Oval 44"/>
                <p:cNvSpPr/>
                <p:nvPr/>
              </p:nvSpPr>
              <p:spPr>
                <a:xfrm>
                  <a:off x="6540998" y="5638800"/>
                  <a:ext cx="183860" cy="1838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420731" y="2363950"/>
                <a:ext cx="3350537" cy="3350537"/>
                <a:chOff x="3756928" y="2720063"/>
                <a:chExt cx="2312311" cy="231231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756928" y="2720063"/>
                  <a:ext cx="2312311" cy="2312311"/>
                </a:xfrm>
                <a:prstGeom prst="ellipse">
                  <a:avLst/>
                </a:prstGeom>
                <a:gradFill>
                  <a:gsLst>
                    <a:gs pos="0">
                      <a:srgbClr val="F0F0F0"/>
                    </a:gs>
                    <a:gs pos="100000">
                      <a:srgbClr val="F8F8F8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961945" y="2925080"/>
                  <a:ext cx="1902279" cy="1902279"/>
                </a:xfrm>
                <a:prstGeom prst="ellipse">
                  <a:avLst/>
                </a:prstGeom>
                <a:gradFill>
                  <a:gsLst>
                    <a:gs pos="0">
                      <a:srgbClr val="BD2223"/>
                    </a:gs>
                    <a:gs pos="100000">
                      <a:srgbClr val="FA2A2A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74670" y="3135992"/>
                  <a:ext cx="1480457" cy="1480457"/>
                </a:xfrm>
                <a:prstGeom prst="ellipse">
                  <a:avLst/>
                </a:prstGeom>
                <a:gradFill>
                  <a:gsLst>
                    <a:gs pos="0">
                      <a:srgbClr val="F0F0F0"/>
                    </a:gs>
                    <a:gs pos="100000">
                      <a:srgbClr val="F8F8F8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410528" y="3371850"/>
                  <a:ext cx="1020536" cy="1020536"/>
                </a:xfrm>
                <a:prstGeom prst="ellipse">
                  <a:avLst/>
                </a:prstGeom>
                <a:gradFill>
                  <a:gsLst>
                    <a:gs pos="0">
                      <a:srgbClr val="BD2223"/>
                    </a:gs>
                    <a:gs pos="100000">
                      <a:srgbClr val="FA2A2A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652961" y="3626740"/>
                  <a:ext cx="520245" cy="520245"/>
                </a:xfrm>
                <a:prstGeom prst="ellipse">
                  <a:avLst/>
                </a:prstGeom>
                <a:gradFill>
                  <a:gsLst>
                    <a:gs pos="0">
                      <a:srgbClr val="F0F0F0"/>
                    </a:gs>
                    <a:gs pos="100000">
                      <a:srgbClr val="F8F8F8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825771" y="3805574"/>
                  <a:ext cx="168732" cy="168732"/>
                </a:xfrm>
                <a:prstGeom prst="ellipse">
                  <a:avLst/>
                </a:prstGeom>
                <a:gradFill>
                  <a:gsLst>
                    <a:gs pos="0">
                      <a:srgbClr val="BD2223"/>
                    </a:gs>
                    <a:gs pos="100000">
                      <a:srgbClr val="FA2A2A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0146767">
                <a:off x="4281258" y="4268970"/>
                <a:ext cx="526923" cy="659602"/>
                <a:chOff x="8068337" y="1975255"/>
                <a:chExt cx="526923" cy="659602"/>
              </a:xfrm>
            </p:grpSpPr>
            <p:sp>
              <p:nvSpPr>
                <p:cNvPr id="34" name="Freeform 367"/>
                <p:cNvSpPr>
                  <a:spLocks/>
                </p:cNvSpPr>
                <p:nvPr/>
              </p:nvSpPr>
              <p:spPr bwMode="auto">
                <a:xfrm>
                  <a:off x="8303367" y="1988523"/>
                  <a:ext cx="291893" cy="646334"/>
                </a:xfrm>
                <a:custGeom>
                  <a:avLst/>
                  <a:gdLst>
                    <a:gd name="T0" fmla="*/ 12 w 65"/>
                    <a:gd name="T1" fmla="*/ 0 h 144"/>
                    <a:gd name="T2" fmla="*/ 7 w 65"/>
                    <a:gd name="T3" fmla="*/ 1 h 144"/>
                    <a:gd name="T4" fmla="*/ 0 w 65"/>
                    <a:gd name="T5" fmla="*/ 133 h 144"/>
                    <a:gd name="T6" fmla="*/ 0 w 65"/>
                    <a:gd name="T7" fmla="*/ 134 h 144"/>
                    <a:gd name="T8" fmla="*/ 2 w 65"/>
                    <a:gd name="T9" fmla="*/ 134 h 144"/>
                    <a:gd name="T10" fmla="*/ 38 w 65"/>
                    <a:gd name="T11" fmla="*/ 144 h 144"/>
                    <a:gd name="T12" fmla="*/ 40 w 65"/>
                    <a:gd name="T13" fmla="*/ 144 h 144"/>
                    <a:gd name="T14" fmla="*/ 62 w 65"/>
                    <a:gd name="T15" fmla="*/ 126 h 144"/>
                    <a:gd name="T16" fmla="*/ 58 w 65"/>
                    <a:gd name="T17" fmla="*/ 107 h 144"/>
                    <a:gd name="T18" fmla="*/ 37 w 65"/>
                    <a:gd name="T19" fmla="*/ 96 h 144"/>
                    <a:gd name="T20" fmla="*/ 38 w 65"/>
                    <a:gd name="T21" fmla="*/ 96 h 144"/>
                    <a:gd name="T22" fmla="*/ 57 w 65"/>
                    <a:gd name="T23" fmla="*/ 71 h 144"/>
                    <a:gd name="T24" fmla="*/ 47 w 65"/>
                    <a:gd name="T25" fmla="*/ 50 h 144"/>
                    <a:gd name="T26" fmla="*/ 40 w 65"/>
                    <a:gd name="T27" fmla="*/ 48 h 144"/>
                    <a:gd name="T28" fmla="*/ 52 w 65"/>
                    <a:gd name="T29" fmla="*/ 26 h 144"/>
                    <a:gd name="T30" fmla="*/ 42 w 65"/>
                    <a:gd name="T31" fmla="*/ 5 h 144"/>
                    <a:gd name="T32" fmla="*/ 12 w 65"/>
                    <a:gd name="T3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144">
                      <a:moveTo>
                        <a:pt x="12" y="0"/>
                      </a:moveTo>
                      <a:cubicBezTo>
                        <a:pt x="10" y="0"/>
                        <a:pt x="9" y="1"/>
                        <a:pt x="7" y="1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1" y="134"/>
                        <a:pt x="1" y="134"/>
                        <a:pt x="2" y="134"/>
                      </a:cubicBezTo>
                      <a:cubicBezTo>
                        <a:pt x="16" y="140"/>
                        <a:pt x="37" y="144"/>
                        <a:pt x="38" y="144"/>
                      </a:cubicBezTo>
                      <a:cubicBezTo>
                        <a:pt x="39" y="144"/>
                        <a:pt x="39" y="144"/>
                        <a:pt x="40" y="144"/>
                      </a:cubicBezTo>
                      <a:cubicBezTo>
                        <a:pt x="48" y="144"/>
                        <a:pt x="59" y="136"/>
                        <a:pt x="62" y="126"/>
                      </a:cubicBezTo>
                      <a:cubicBezTo>
                        <a:pt x="65" y="118"/>
                        <a:pt x="64" y="112"/>
                        <a:pt x="58" y="107"/>
                      </a:cubicBezTo>
                      <a:cubicBezTo>
                        <a:pt x="53" y="102"/>
                        <a:pt x="45" y="99"/>
                        <a:pt x="37" y="96"/>
                      </a:cubicBez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47" y="95"/>
                        <a:pt x="56" y="82"/>
                        <a:pt x="57" y="71"/>
                      </a:cubicBezTo>
                      <a:cubicBezTo>
                        <a:pt x="59" y="61"/>
                        <a:pt x="55" y="53"/>
                        <a:pt x="47" y="50"/>
                      </a:cubicBezTo>
                      <a:cubicBezTo>
                        <a:pt x="45" y="49"/>
                        <a:pt x="43" y="48"/>
                        <a:pt x="40" y="48"/>
                      </a:cubicBezTo>
                      <a:cubicBezTo>
                        <a:pt x="46" y="43"/>
                        <a:pt x="50" y="34"/>
                        <a:pt x="52" y="26"/>
                      </a:cubicBezTo>
                      <a:cubicBezTo>
                        <a:pt x="53" y="16"/>
                        <a:pt x="50" y="9"/>
                        <a:pt x="42" y="5"/>
                      </a:cubicBezTo>
                      <a:cubicBezTo>
                        <a:pt x="33" y="1"/>
                        <a:pt x="21" y="0"/>
                        <a:pt x="12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80"/>
                <p:cNvSpPr>
                  <a:spLocks/>
                </p:cNvSpPr>
                <p:nvPr/>
              </p:nvSpPr>
              <p:spPr bwMode="auto">
                <a:xfrm>
                  <a:off x="8072128" y="2178064"/>
                  <a:ext cx="483329" cy="227449"/>
                </a:xfrm>
                <a:custGeom>
                  <a:avLst/>
                  <a:gdLst>
                    <a:gd name="T0" fmla="*/ 39 w 107"/>
                    <a:gd name="T1" fmla="*/ 51 h 51"/>
                    <a:gd name="T2" fmla="*/ 80 w 107"/>
                    <a:gd name="T3" fmla="*/ 49 h 51"/>
                    <a:gd name="T4" fmla="*/ 89 w 107"/>
                    <a:gd name="T5" fmla="*/ 8 h 51"/>
                    <a:gd name="T6" fmla="*/ 27 w 107"/>
                    <a:gd name="T7" fmla="*/ 6 h 51"/>
                    <a:gd name="T8" fmla="*/ 39 w 107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1">
                      <a:moveTo>
                        <a:pt x="39" y="51"/>
                      </a:moveTo>
                      <a:cubicBezTo>
                        <a:pt x="80" y="49"/>
                        <a:pt x="80" y="49"/>
                        <a:pt x="80" y="49"/>
                      </a:cubicBezTo>
                      <a:cubicBezTo>
                        <a:pt x="93" y="47"/>
                        <a:pt x="107" y="16"/>
                        <a:pt x="89" y="8"/>
                      </a:cubicBezTo>
                      <a:cubicBezTo>
                        <a:pt x="70" y="0"/>
                        <a:pt x="34" y="5"/>
                        <a:pt x="27" y="6"/>
                      </a:cubicBezTo>
                      <a:cubicBezTo>
                        <a:pt x="19" y="7"/>
                        <a:pt x="0" y="36"/>
                        <a:pt x="39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81"/>
                <p:cNvSpPr>
                  <a:spLocks/>
                </p:cNvSpPr>
                <p:nvPr/>
              </p:nvSpPr>
              <p:spPr bwMode="auto">
                <a:xfrm>
                  <a:off x="8130886" y="2378977"/>
                  <a:ext cx="451107" cy="242612"/>
                </a:xfrm>
                <a:custGeom>
                  <a:avLst/>
                  <a:gdLst>
                    <a:gd name="T0" fmla="*/ 33 w 100"/>
                    <a:gd name="T1" fmla="*/ 42 h 54"/>
                    <a:gd name="T2" fmla="*/ 68 w 100"/>
                    <a:gd name="T3" fmla="*/ 52 h 54"/>
                    <a:gd name="T4" fmla="*/ 86 w 100"/>
                    <a:gd name="T5" fmla="*/ 19 h 54"/>
                    <a:gd name="T6" fmla="*/ 34 w 100"/>
                    <a:gd name="T7" fmla="*/ 1 h 54"/>
                    <a:gd name="T8" fmla="*/ 33 w 100"/>
                    <a:gd name="T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54">
                      <a:moveTo>
                        <a:pt x="33" y="42"/>
                      </a:moveTo>
                      <a:cubicBezTo>
                        <a:pt x="47" y="48"/>
                        <a:pt x="68" y="52"/>
                        <a:pt x="68" y="52"/>
                      </a:cubicBezTo>
                      <a:cubicBezTo>
                        <a:pt x="80" y="54"/>
                        <a:pt x="100" y="31"/>
                        <a:pt x="86" y="19"/>
                      </a:cubicBezTo>
                      <a:cubicBezTo>
                        <a:pt x="73" y="7"/>
                        <a:pt x="41" y="2"/>
                        <a:pt x="34" y="1"/>
                      </a:cubicBezTo>
                      <a:cubicBezTo>
                        <a:pt x="27" y="0"/>
                        <a:pt x="0" y="29"/>
                        <a:pt x="33" y="42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82"/>
                <p:cNvSpPr>
                  <a:spLocks/>
                </p:cNvSpPr>
                <p:nvPr/>
              </p:nvSpPr>
              <p:spPr bwMode="auto">
                <a:xfrm>
                  <a:off x="8068337" y="1975255"/>
                  <a:ext cx="458688" cy="229344"/>
                </a:xfrm>
                <a:custGeom>
                  <a:avLst/>
                  <a:gdLst>
                    <a:gd name="T0" fmla="*/ 37 w 102"/>
                    <a:gd name="T1" fmla="*/ 51 h 51"/>
                    <a:gd name="T2" fmla="*/ 76 w 102"/>
                    <a:gd name="T3" fmla="*/ 49 h 51"/>
                    <a:gd name="T4" fmla="*/ 85 w 102"/>
                    <a:gd name="T5" fmla="*/ 8 h 51"/>
                    <a:gd name="T6" fmla="*/ 26 w 102"/>
                    <a:gd name="T7" fmla="*/ 7 h 51"/>
                    <a:gd name="T8" fmla="*/ 37 w 102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1">
                      <a:moveTo>
                        <a:pt x="37" y="51"/>
                      </a:moveTo>
                      <a:cubicBezTo>
                        <a:pt x="76" y="49"/>
                        <a:pt x="76" y="49"/>
                        <a:pt x="76" y="49"/>
                      </a:cubicBezTo>
                      <a:cubicBezTo>
                        <a:pt x="89" y="47"/>
                        <a:pt x="102" y="16"/>
                        <a:pt x="85" y="8"/>
                      </a:cubicBezTo>
                      <a:cubicBezTo>
                        <a:pt x="67" y="0"/>
                        <a:pt x="33" y="4"/>
                        <a:pt x="26" y="7"/>
                      </a:cubicBezTo>
                      <a:cubicBezTo>
                        <a:pt x="19" y="9"/>
                        <a:pt x="0" y="36"/>
                        <a:pt x="37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1362266">
                <a:off x="7413746" y="4247591"/>
                <a:ext cx="513655" cy="659602"/>
                <a:chOff x="10054723" y="2195122"/>
                <a:chExt cx="513655" cy="659602"/>
              </a:xfrm>
            </p:grpSpPr>
            <p:sp>
              <p:nvSpPr>
                <p:cNvPr id="28" name="Freeform 383"/>
                <p:cNvSpPr>
                  <a:spLocks/>
                </p:cNvSpPr>
                <p:nvPr/>
              </p:nvSpPr>
              <p:spPr bwMode="auto">
                <a:xfrm>
                  <a:off x="10335243" y="2208390"/>
                  <a:ext cx="3791" cy="62549"/>
                </a:xfrm>
                <a:custGeom>
                  <a:avLst/>
                  <a:gdLst>
                    <a:gd name="T0" fmla="*/ 2 w 2"/>
                    <a:gd name="T1" fmla="*/ 0 h 33"/>
                    <a:gd name="T2" fmla="*/ 0 w 2"/>
                    <a:gd name="T3" fmla="*/ 33 h 33"/>
                    <a:gd name="T4" fmla="*/ 2 w 2"/>
                    <a:gd name="T5" fmla="*/ 0 h 33"/>
                    <a:gd name="T6" fmla="*/ 2 w 2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3">
                      <a:moveTo>
                        <a:pt x="2" y="0"/>
                      </a:moveTo>
                      <a:lnTo>
                        <a:pt x="0" y="3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84"/>
                <p:cNvSpPr>
                  <a:spLocks/>
                </p:cNvSpPr>
                <p:nvPr/>
              </p:nvSpPr>
              <p:spPr bwMode="auto">
                <a:xfrm>
                  <a:off x="10335243" y="2208390"/>
                  <a:ext cx="3791" cy="62549"/>
                </a:xfrm>
                <a:custGeom>
                  <a:avLst/>
                  <a:gdLst>
                    <a:gd name="T0" fmla="*/ 2 w 2"/>
                    <a:gd name="T1" fmla="*/ 0 h 33"/>
                    <a:gd name="T2" fmla="*/ 0 w 2"/>
                    <a:gd name="T3" fmla="*/ 33 h 33"/>
                    <a:gd name="T4" fmla="*/ 2 w 2"/>
                    <a:gd name="T5" fmla="*/ 0 h 33"/>
                    <a:gd name="T6" fmla="*/ 2 w 2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3">
                      <a:moveTo>
                        <a:pt x="2" y="0"/>
                      </a:moveTo>
                      <a:lnTo>
                        <a:pt x="0" y="3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85"/>
                <p:cNvSpPr>
                  <a:spLocks/>
                </p:cNvSpPr>
                <p:nvPr/>
              </p:nvSpPr>
              <p:spPr bwMode="auto">
                <a:xfrm>
                  <a:off x="10064199" y="2208390"/>
                  <a:ext cx="274834" cy="646334"/>
                </a:xfrm>
                <a:custGeom>
                  <a:avLst/>
                  <a:gdLst>
                    <a:gd name="T0" fmla="*/ 54 w 61"/>
                    <a:gd name="T1" fmla="*/ 0 h 144"/>
                    <a:gd name="T2" fmla="*/ 24 w 61"/>
                    <a:gd name="T3" fmla="*/ 5 h 144"/>
                    <a:gd name="T4" fmla="*/ 14 w 61"/>
                    <a:gd name="T5" fmla="*/ 26 h 144"/>
                    <a:gd name="T6" fmla="*/ 26 w 61"/>
                    <a:gd name="T7" fmla="*/ 47 h 144"/>
                    <a:gd name="T8" fmla="*/ 19 w 61"/>
                    <a:gd name="T9" fmla="*/ 50 h 144"/>
                    <a:gd name="T10" fmla="*/ 8 w 61"/>
                    <a:gd name="T11" fmla="*/ 71 h 144"/>
                    <a:gd name="T12" fmla="*/ 28 w 61"/>
                    <a:gd name="T13" fmla="*/ 96 h 144"/>
                    <a:gd name="T14" fmla="*/ 28 w 61"/>
                    <a:gd name="T15" fmla="*/ 96 h 144"/>
                    <a:gd name="T16" fmla="*/ 7 w 61"/>
                    <a:gd name="T17" fmla="*/ 107 h 144"/>
                    <a:gd name="T18" fmla="*/ 3 w 61"/>
                    <a:gd name="T19" fmla="*/ 125 h 144"/>
                    <a:gd name="T20" fmla="*/ 25 w 61"/>
                    <a:gd name="T21" fmla="*/ 144 h 144"/>
                    <a:gd name="T22" fmla="*/ 27 w 61"/>
                    <a:gd name="T23" fmla="*/ 144 h 144"/>
                    <a:gd name="T24" fmla="*/ 53 w 61"/>
                    <a:gd name="T25" fmla="*/ 138 h 144"/>
                    <a:gd name="T26" fmla="*/ 60 w 61"/>
                    <a:gd name="T27" fmla="*/ 14 h 144"/>
                    <a:gd name="T28" fmla="*/ 61 w 61"/>
                    <a:gd name="T29" fmla="*/ 0 h 144"/>
                    <a:gd name="T30" fmla="*/ 54 w 61"/>
                    <a:gd name="T31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" h="144">
                      <a:moveTo>
                        <a:pt x="54" y="0"/>
                      </a:moveTo>
                      <a:cubicBezTo>
                        <a:pt x="45" y="0"/>
                        <a:pt x="32" y="1"/>
                        <a:pt x="24" y="5"/>
                      </a:cubicBezTo>
                      <a:cubicBezTo>
                        <a:pt x="16" y="9"/>
                        <a:pt x="13" y="16"/>
                        <a:pt x="14" y="26"/>
                      </a:cubicBezTo>
                      <a:cubicBezTo>
                        <a:pt x="15" y="34"/>
                        <a:pt x="20" y="43"/>
                        <a:pt x="26" y="47"/>
                      </a:cubicBezTo>
                      <a:cubicBezTo>
                        <a:pt x="23" y="48"/>
                        <a:pt x="21" y="49"/>
                        <a:pt x="19" y="50"/>
                      </a:cubicBezTo>
                      <a:cubicBezTo>
                        <a:pt x="11" y="53"/>
                        <a:pt x="7" y="61"/>
                        <a:pt x="8" y="71"/>
                      </a:cubicBezTo>
                      <a:cubicBezTo>
                        <a:pt x="10" y="82"/>
                        <a:pt x="18" y="95"/>
                        <a:pt x="28" y="96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0" y="99"/>
                        <a:pt x="12" y="102"/>
                        <a:pt x="7" y="107"/>
                      </a:cubicBezTo>
                      <a:cubicBezTo>
                        <a:pt x="2" y="111"/>
                        <a:pt x="0" y="118"/>
                        <a:pt x="3" y="125"/>
                      </a:cubicBezTo>
                      <a:cubicBezTo>
                        <a:pt x="7" y="135"/>
                        <a:pt x="17" y="144"/>
                        <a:pt x="25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8" y="144"/>
                        <a:pt x="41" y="142"/>
                        <a:pt x="53" y="138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6" y="0"/>
                        <a:pt x="54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86"/>
                <p:cNvSpPr>
                  <a:spLocks/>
                </p:cNvSpPr>
                <p:nvPr/>
              </p:nvSpPr>
              <p:spPr bwMode="auto">
                <a:xfrm>
                  <a:off x="10081259" y="2397931"/>
                  <a:ext cx="483329" cy="223658"/>
                </a:xfrm>
                <a:custGeom>
                  <a:avLst/>
                  <a:gdLst>
                    <a:gd name="T0" fmla="*/ 68 w 107"/>
                    <a:gd name="T1" fmla="*/ 50 h 50"/>
                    <a:gd name="T2" fmla="*/ 26 w 107"/>
                    <a:gd name="T3" fmla="*/ 48 h 50"/>
                    <a:gd name="T4" fmla="*/ 18 w 107"/>
                    <a:gd name="T5" fmla="*/ 8 h 50"/>
                    <a:gd name="T6" fmla="*/ 80 w 107"/>
                    <a:gd name="T7" fmla="*/ 6 h 50"/>
                    <a:gd name="T8" fmla="*/ 68 w 107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50">
                      <a:moveTo>
                        <a:pt x="68" y="50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4" y="47"/>
                        <a:pt x="0" y="16"/>
                        <a:pt x="18" y="8"/>
                      </a:cubicBezTo>
                      <a:cubicBezTo>
                        <a:pt x="37" y="0"/>
                        <a:pt x="72" y="5"/>
                        <a:pt x="80" y="6"/>
                      </a:cubicBezTo>
                      <a:cubicBezTo>
                        <a:pt x="87" y="7"/>
                        <a:pt x="107" y="35"/>
                        <a:pt x="68" y="50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87"/>
                <p:cNvSpPr>
                  <a:spLocks/>
                </p:cNvSpPr>
                <p:nvPr/>
              </p:nvSpPr>
              <p:spPr bwMode="auto">
                <a:xfrm>
                  <a:off x="10054723" y="2598844"/>
                  <a:ext cx="451107" cy="238821"/>
                </a:xfrm>
                <a:custGeom>
                  <a:avLst/>
                  <a:gdLst>
                    <a:gd name="T0" fmla="*/ 67 w 100"/>
                    <a:gd name="T1" fmla="*/ 42 h 53"/>
                    <a:gd name="T2" fmla="*/ 31 w 100"/>
                    <a:gd name="T3" fmla="*/ 51 h 53"/>
                    <a:gd name="T4" fmla="*/ 13 w 100"/>
                    <a:gd name="T5" fmla="*/ 19 h 53"/>
                    <a:gd name="T6" fmla="*/ 66 w 100"/>
                    <a:gd name="T7" fmla="*/ 1 h 53"/>
                    <a:gd name="T8" fmla="*/ 67 w 100"/>
                    <a:gd name="T9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53">
                      <a:moveTo>
                        <a:pt x="67" y="42"/>
                      </a:moveTo>
                      <a:cubicBezTo>
                        <a:pt x="53" y="48"/>
                        <a:pt x="31" y="51"/>
                        <a:pt x="31" y="51"/>
                      </a:cubicBezTo>
                      <a:cubicBezTo>
                        <a:pt x="20" y="53"/>
                        <a:pt x="0" y="31"/>
                        <a:pt x="13" y="19"/>
                      </a:cubicBezTo>
                      <a:cubicBezTo>
                        <a:pt x="27" y="7"/>
                        <a:pt x="59" y="2"/>
                        <a:pt x="66" y="1"/>
                      </a:cubicBezTo>
                      <a:cubicBezTo>
                        <a:pt x="72" y="0"/>
                        <a:pt x="100" y="29"/>
                        <a:pt x="67" y="42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88"/>
                <p:cNvSpPr>
                  <a:spLocks/>
                </p:cNvSpPr>
                <p:nvPr/>
              </p:nvSpPr>
              <p:spPr bwMode="auto">
                <a:xfrm>
                  <a:off x="10109690" y="2195122"/>
                  <a:ext cx="458688" cy="229344"/>
                </a:xfrm>
                <a:custGeom>
                  <a:avLst/>
                  <a:gdLst>
                    <a:gd name="T0" fmla="*/ 65 w 102"/>
                    <a:gd name="T1" fmla="*/ 51 h 51"/>
                    <a:gd name="T2" fmla="*/ 25 w 102"/>
                    <a:gd name="T3" fmla="*/ 48 h 51"/>
                    <a:gd name="T4" fmla="*/ 17 w 102"/>
                    <a:gd name="T5" fmla="*/ 8 h 51"/>
                    <a:gd name="T6" fmla="*/ 76 w 102"/>
                    <a:gd name="T7" fmla="*/ 6 h 51"/>
                    <a:gd name="T8" fmla="*/ 65 w 102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51">
                      <a:moveTo>
                        <a:pt x="65" y="51"/>
                      </a:move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13" y="47"/>
                        <a:pt x="0" y="16"/>
                        <a:pt x="17" y="8"/>
                      </a:cubicBezTo>
                      <a:cubicBezTo>
                        <a:pt x="35" y="0"/>
                        <a:pt x="69" y="4"/>
                        <a:pt x="76" y="6"/>
                      </a:cubicBezTo>
                      <a:cubicBezTo>
                        <a:pt x="83" y="9"/>
                        <a:pt x="102" y="36"/>
                        <a:pt x="65" y="51"/>
                      </a:cubicBezTo>
                      <a:close/>
                    </a:path>
                  </a:pathLst>
                </a:custGeom>
                <a:solidFill>
                  <a:srgbClr val="F7C2A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063729" y="2027530"/>
                <a:ext cx="2049297" cy="2053689"/>
                <a:chOff x="3062644" y="2310961"/>
                <a:chExt cx="1096390" cy="1098740"/>
              </a:xfrm>
            </p:grpSpPr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 flipH="1">
                  <a:off x="3062644" y="2467252"/>
                  <a:ext cx="939510" cy="942449"/>
                </a:xfrm>
                <a:custGeom>
                  <a:avLst/>
                  <a:gdLst>
                    <a:gd name="T0" fmla="*/ 4 w 258"/>
                    <a:gd name="T1" fmla="*/ 23 h 259"/>
                    <a:gd name="T2" fmla="*/ 236 w 258"/>
                    <a:gd name="T3" fmla="*/ 254 h 259"/>
                    <a:gd name="T4" fmla="*/ 253 w 258"/>
                    <a:gd name="T5" fmla="*/ 254 h 259"/>
                    <a:gd name="T6" fmla="*/ 253 w 258"/>
                    <a:gd name="T7" fmla="*/ 237 h 259"/>
                    <a:gd name="T8" fmla="*/ 22 w 258"/>
                    <a:gd name="T9" fmla="*/ 5 h 259"/>
                    <a:gd name="T10" fmla="*/ 4 w 258"/>
                    <a:gd name="T11" fmla="*/ 5 h 259"/>
                    <a:gd name="T12" fmla="*/ 4 w 258"/>
                    <a:gd name="T13" fmla="*/ 23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8" h="259">
                      <a:moveTo>
                        <a:pt x="4" y="23"/>
                      </a:moveTo>
                      <a:cubicBezTo>
                        <a:pt x="236" y="254"/>
                        <a:pt x="236" y="254"/>
                        <a:pt x="236" y="254"/>
                      </a:cubicBezTo>
                      <a:cubicBezTo>
                        <a:pt x="241" y="259"/>
                        <a:pt x="249" y="259"/>
                        <a:pt x="253" y="254"/>
                      </a:cubicBezTo>
                      <a:cubicBezTo>
                        <a:pt x="258" y="249"/>
                        <a:pt x="258" y="242"/>
                        <a:pt x="253" y="237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17" y="0"/>
                        <a:pt x="9" y="0"/>
                        <a:pt x="4" y="5"/>
                      </a:cubicBezTo>
                      <a:cubicBezTo>
                        <a:pt x="0" y="10"/>
                        <a:pt x="0" y="18"/>
                        <a:pt x="4" y="2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51"/>
                <p:cNvSpPr>
                  <a:spLocks/>
                </p:cNvSpPr>
                <p:nvPr/>
              </p:nvSpPr>
              <p:spPr bwMode="auto">
                <a:xfrm flipH="1">
                  <a:off x="3084971" y="2492517"/>
                  <a:ext cx="884867" cy="880755"/>
                </a:xfrm>
                <a:custGeom>
                  <a:avLst/>
                  <a:gdLst>
                    <a:gd name="T0" fmla="*/ 241 w 243"/>
                    <a:gd name="T1" fmla="*/ 242 h 242"/>
                    <a:gd name="T2" fmla="*/ 240 w 243"/>
                    <a:gd name="T3" fmla="*/ 233 h 242"/>
                    <a:gd name="T4" fmla="*/ 10 w 243"/>
                    <a:gd name="T5" fmla="*/ 3 h 242"/>
                    <a:gd name="T6" fmla="*/ 0 w 243"/>
                    <a:gd name="T7" fmla="*/ 2 h 242"/>
                    <a:gd name="T8" fmla="*/ 241 w 243"/>
                    <a:gd name="T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" h="242">
                      <a:moveTo>
                        <a:pt x="241" y="242"/>
                      </a:moveTo>
                      <a:cubicBezTo>
                        <a:pt x="243" y="239"/>
                        <a:pt x="243" y="235"/>
                        <a:pt x="240" y="23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7" y="0"/>
                        <a:pt x="3" y="0"/>
                        <a:pt x="0" y="2"/>
                      </a:cubicBezTo>
                      <a:lnTo>
                        <a:pt x="241" y="242"/>
                      </a:lnTo>
                      <a:close/>
                    </a:path>
                  </a:pathLst>
                </a:custGeom>
                <a:solidFill>
                  <a:srgbClr val="58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48"/>
                <p:cNvSpPr>
                  <a:spLocks/>
                </p:cNvSpPr>
                <p:nvPr/>
              </p:nvSpPr>
              <p:spPr bwMode="auto">
                <a:xfrm flipH="1">
                  <a:off x="3529168" y="2310961"/>
                  <a:ext cx="371339" cy="498252"/>
                </a:xfrm>
                <a:custGeom>
                  <a:avLst/>
                  <a:gdLst>
                    <a:gd name="T0" fmla="*/ 137 w 632"/>
                    <a:gd name="T1" fmla="*/ 0 h 848"/>
                    <a:gd name="T2" fmla="*/ 632 w 632"/>
                    <a:gd name="T3" fmla="*/ 495 h 848"/>
                    <a:gd name="T4" fmla="*/ 496 w 632"/>
                    <a:gd name="T5" fmla="*/ 848 h 848"/>
                    <a:gd name="T6" fmla="*/ 477 w 632"/>
                    <a:gd name="T7" fmla="*/ 848 h 848"/>
                    <a:gd name="T8" fmla="*/ 0 w 632"/>
                    <a:gd name="T9" fmla="*/ 353 h 848"/>
                    <a:gd name="T10" fmla="*/ 118 w 632"/>
                    <a:gd name="T11" fmla="*/ 0 h 848"/>
                    <a:gd name="T12" fmla="*/ 137 w 632"/>
                    <a:gd name="T13" fmla="*/ 0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2" h="848">
                      <a:moveTo>
                        <a:pt x="137" y="0"/>
                      </a:moveTo>
                      <a:lnTo>
                        <a:pt x="632" y="495"/>
                      </a:lnTo>
                      <a:lnTo>
                        <a:pt x="496" y="848"/>
                      </a:lnTo>
                      <a:lnTo>
                        <a:pt x="477" y="848"/>
                      </a:lnTo>
                      <a:lnTo>
                        <a:pt x="0" y="353"/>
                      </a:lnTo>
                      <a:lnTo>
                        <a:pt x="118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FFF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 flipH="1">
                  <a:off x="3539744" y="2310961"/>
                  <a:ext cx="371339" cy="498252"/>
                </a:xfrm>
                <a:custGeom>
                  <a:avLst/>
                  <a:gdLst>
                    <a:gd name="T0" fmla="*/ 136 w 632"/>
                    <a:gd name="T1" fmla="*/ 0 h 848"/>
                    <a:gd name="T2" fmla="*/ 632 w 632"/>
                    <a:gd name="T3" fmla="*/ 495 h 848"/>
                    <a:gd name="T4" fmla="*/ 495 w 632"/>
                    <a:gd name="T5" fmla="*/ 848 h 848"/>
                    <a:gd name="T6" fmla="*/ 0 w 632"/>
                    <a:gd name="T7" fmla="*/ 353 h 848"/>
                    <a:gd name="T8" fmla="*/ 136 w 632"/>
                    <a:gd name="T9" fmla="*/ 0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2" h="848">
                      <a:moveTo>
                        <a:pt x="136" y="0"/>
                      </a:moveTo>
                      <a:lnTo>
                        <a:pt x="632" y="495"/>
                      </a:lnTo>
                      <a:lnTo>
                        <a:pt x="495" y="848"/>
                      </a:lnTo>
                      <a:lnTo>
                        <a:pt x="0" y="3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C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0"/>
                <p:cNvSpPr>
                  <a:spLocks/>
                </p:cNvSpPr>
                <p:nvPr/>
              </p:nvSpPr>
              <p:spPr bwMode="auto">
                <a:xfrm flipH="1">
                  <a:off x="3660194" y="2561850"/>
                  <a:ext cx="498840" cy="371339"/>
                </a:xfrm>
                <a:custGeom>
                  <a:avLst/>
                  <a:gdLst>
                    <a:gd name="T0" fmla="*/ 0 w 849"/>
                    <a:gd name="T1" fmla="*/ 136 h 632"/>
                    <a:gd name="T2" fmla="*/ 496 w 849"/>
                    <a:gd name="T3" fmla="*/ 632 h 632"/>
                    <a:gd name="T4" fmla="*/ 849 w 849"/>
                    <a:gd name="T5" fmla="*/ 496 h 632"/>
                    <a:gd name="T6" fmla="*/ 353 w 849"/>
                    <a:gd name="T7" fmla="*/ 0 h 632"/>
                    <a:gd name="T8" fmla="*/ 0 w 849"/>
                    <a:gd name="T9" fmla="*/ 136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9" h="632">
                      <a:moveTo>
                        <a:pt x="0" y="136"/>
                      </a:moveTo>
                      <a:lnTo>
                        <a:pt x="496" y="632"/>
                      </a:lnTo>
                      <a:lnTo>
                        <a:pt x="849" y="496"/>
                      </a:lnTo>
                      <a:lnTo>
                        <a:pt x="353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C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2"/>
                <p:cNvSpPr>
                  <a:spLocks/>
                </p:cNvSpPr>
                <p:nvPr/>
              </p:nvSpPr>
              <p:spPr bwMode="auto">
                <a:xfrm flipH="1">
                  <a:off x="3867603" y="2641758"/>
                  <a:ext cx="291430" cy="302006"/>
                </a:xfrm>
                <a:custGeom>
                  <a:avLst/>
                  <a:gdLst>
                    <a:gd name="T0" fmla="*/ 496 w 496"/>
                    <a:gd name="T1" fmla="*/ 496 h 514"/>
                    <a:gd name="T2" fmla="*/ 0 w 496"/>
                    <a:gd name="T3" fmla="*/ 0 h 514"/>
                    <a:gd name="T4" fmla="*/ 0 w 496"/>
                    <a:gd name="T5" fmla="*/ 25 h 514"/>
                    <a:gd name="T6" fmla="*/ 496 w 496"/>
                    <a:gd name="T7" fmla="*/ 514 h 514"/>
                    <a:gd name="T8" fmla="*/ 496 w 496"/>
                    <a:gd name="T9" fmla="*/ 496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6" h="514">
                      <a:moveTo>
                        <a:pt x="496" y="496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496" y="514"/>
                      </a:lnTo>
                      <a:lnTo>
                        <a:pt x="496" y="496"/>
                      </a:lnTo>
                      <a:close/>
                    </a:path>
                  </a:pathLst>
                </a:custGeom>
                <a:solidFill>
                  <a:srgbClr val="E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3"/>
                <p:cNvSpPr>
                  <a:spLocks/>
                </p:cNvSpPr>
                <p:nvPr/>
              </p:nvSpPr>
              <p:spPr bwMode="auto">
                <a:xfrm flipH="1">
                  <a:off x="3660194" y="2853280"/>
                  <a:ext cx="207410" cy="90485"/>
                </a:xfrm>
                <a:custGeom>
                  <a:avLst/>
                  <a:gdLst>
                    <a:gd name="T0" fmla="*/ 353 w 353"/>
                    <a:gd name="T1" fmla="*/ 0 h 154"/>
                    <a:gd name="T2" fmla="*/ 353 w 353"/>
                    <a:gd name="T3" fmla="*/ 24 h 154"/>
                    <a:gd name="T4" fmla="*/ 0 w 353"/>
                    <a:gd name="T5" fmla="*/ 154 h 154"/>
                    <a:gd name="T6" fmla="*/ 0 w 353"/>
                    <a:gd name="T7" fmla="*/ 136 h 154"/>
                    <a:gd name="T8" fmla="*/ 353 w 353"/>
                    <a:gd name="T9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154">
                      <a:moveTo>
                        <a:pt x="353" y="0"/>
                      </a:moveTo>
                      <a:lnTo>
                        <a:pt x="353" y="24"/>
                      </a:lnTo>
                      <a:lnTo>
                        <a:pt x="0" y="154"/>
                      </a:lnTo>
                      <a:lnTo>
                        <a:pt x="0" y="136"/>
                      </a:lnTo>
                      <a:lnTo>
                        <a:pt x="353" y="0"/>
                      </a:lnTo>
                      <a:close/>
                    </a:path>
                  </a:pathLst>
                </a:custGeom>
                <a:solidFill>
                  <a:srgbClr val="FFF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4"/>
                <p:cNvSpPr>
                  <a:spLocks/>
                </p:cNvSpPr>
                <p:nvPr/>
              </p:nvSpPr>
              <p:spPr bwMode="auto">
                <a:xfrm flipH="1">
                  <a:off x="3590862" y="2445512"/>
                  <a:ext cx="320221" cy="363701"/>
                </a:xfrm>
                <a:custGeom>
                  <a:avLst/>
                  <a:gdLst>
                    <a:gd name="T0" fmla="*/ 8 w 88"/>
                    <a:gd name="T1" fmla="*/ 0 h 100"/>
                    <a:gd name="T2" fmla="*/ 0 w 88"/>
                    <a:gd name="T3" fmla="*/ 20 h 100"/>
                    <a:gd name="T4" fmla="*/ 80 w 88"/>
                    <a:gd name="T5" fmla="*/ 100 h 100"/>
                    <a:gd name="T6" fmla="*/ 88 w 88"/>
                    <a:gd name="T7" fmla="*/ 80 h 100"/>
                    <a:gd name="T8" fmla="*/ 8 w 88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100">
                      <a:moveTo>
                        <a:pt x="8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8" y="80"/>
                        <a:pt x="88" y="80"/>
                        <a:pt x="88" y="80"/>
                      </a:cubicBezTo>
                      <a:cubicBezTo>
                        <a:pt x="61" y="53"/>
                        <a:pt x="34" y="26"/>
                        <a:pt x="8" y="0"/>
                      </a:cubicBezTo>
                      <a:close/>
                    </a:path>
                  </a:pathLst>
                </a:custGeom>
                <a:solidFill>
                  <a:srgbClr val="FFB5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 flipH="1">
                  <a:off x="3765367" y="2361491"/>
                  <a:ext cx="98711" cy="222098"/>
                </a:xfrm>
                <a:custGeom>
                  <a:avLst/>
                  <a:gdLst>
                    <a:gd name="T0" fmla="*/ 137 w 168"/>
                    <a:gd name="T1" fmla="*/ 0 h 378"/>
                    <a:gd name="T2" fmla="*/ 0 w 168"/>
                    <a:gd name="T3" fmla="*/ 347 h 378"/>
                    <a:gd name="T4" fmla="*/ 31 w 168"/>
                    <a:gd name="T5" fmla="*/ 378 h 378"/>
                    <a:gd name="T6" fmla="*/ 168 w 168"/>
                    <a:gd name="T7" fmla="*/ 31 h 378"/>
                    <a:gd name="T8" fmla="*/ 137 w 168"/>
                    <a:gd name="T9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378">
                      <a:moveTo>
                        <a:pt x="137" y="0"/>
                      </a:moveTo>
                      <a:lnTo>
                        <a:pt x="0" y="347"/>
                      </a:lnTo>
                      <a:lnTo>
                        <a:pt x="31" y="378"/>
                      </a:lnTo>
                      <a:lnTo>
                        <a:pt x="168" y="3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FFDE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6"/>
                <p:cNvSpPr>
                  <a:spLocks/>
                </p:cNvSpPr>
                <p:nvPr/>
              </p:nvSpPr>
              <p:spPr bwMode="auto">
                <a:xfrm flipH="1">
                  <a:off x="3707198" y="2419659"/>
                  <a:ext cx="98711" cy="222098"/>
                </a:xfrm>
                <a:custGeom>
                  <a:avLst/>
                  <a:gdLst>
                    <a:gd name="T0" fmla="*/ 137 w 168"/>
                    <a:gd name="T1" fmla="*/ 0 h 378"/>
                    <a:gd name="T2" fmla="*/ 0 w 168"/>
                    <a:gd name="T3" fmla="*/ 347 h 378"/>
                    <a:gd name="T4" fmla="*/ 31 w 168"/>
                    <a:gd name="T5" fmla="*/ 378 h 378"/>
                    <a:gd name="T6" fmla="*/ 168 w 168"/>
                    <a:gd name="T7" fmla="*/ 25 h 378"/>
                    <a:gd name="T8" fmla="*/ 137 w 168"/>
                    <a:gd name="T9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378">
                      <a:moveTo>
                        <a:pt x="137" y="0"/>
                      </a:moveTo>
                      <a:lnTo>
                        <a:pt x="0" y="347"/>
                      </a:lnTo>
                      <a:lnTo>
                        <a:pt x="31" y="378"/>
                      </a:lnTo>
                      <a:lnTo>
                        <a:pt x="168" y="25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FFDE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7"/>
                <p:cNvSpPr>
                  <a:spLocks/>
                </p:cNvSpPr>
                <p:nvPr/>
              </p:nvSpPr>
              <p:spPr bwMode="auto">
                <a:xfrm flipH="1">
                  <a:off x="3649030" y="2474303"/>
                  <a:ext cx="98123" cy="222098"/>
                </a:xfrm>
                <a:custGeom>
                  <a:avLst/>
                  <a:gdLst>
                    <a:gd name="T0" fmla="*/ 136 w 167"/>
                    <a:gd name="T1" fmla="*/ 0 h 378"/>
                    <a:gd name="T2" fmla="*/ 0 w 167"/>
                    <a:gd name="T3" fmla="*/ 353 h 378"/>
                    <a:gd name="T4" fmla="*/ 30 w 167"/>
                    <a:gd name="T5" fmla="*/ 378 h 378"/>
                    <a:gd name="T6" fmla="*/ 167 w 167"/>
                    <a:gd name="T7" fmla="*/ 31 h 378"/>
                    <a:gd name="T8" fmla="*/ 136 w 167"/>
                    <a:gd name="T9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378">
                      <a:moveTo>
                        <a:pt x="136" y="0"/>
                      </a:moveTo>
                      <a:lnTo>
                        <a:pt x="0" y="353"/>
                      </a:lnTo>
                      <a:lnTo>
                        <a:pt x="30" y="378"/>
                      </a:lnTo>
                      <a:lnTo>
                        <a:pt x="167" y="31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DE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8"/>
                <p:cNvSpPr>
                  <a:spLocks/>
                </p:cNvSpPr>
                <p:nvPr/>
              </p:nvSpPr>
              <p:spPr bwMode="auto">
                <a:xfrm flipH="1">
                  <a:off x="3590862" y="2532472"/>
                  <a:ext cx="98123" cy="222098"/>
                </a:xfrm>
                <a:custGeom>
                  <a:avLst/>
                  <a:gdLst>
                    <a:gd name="T0" fmla="*/ 136 w 167"/>
                    <a:gd name="T1" fmla="*/ 0 h 378"/>
                    <a:gd name="T2" fmla="*/ 0 w 167"/>
                    <a:gd name="T3" fmla="*/ 347 h 378"/>
                    <a:gd name="T4" fmla="*/ 24 w 167"/>
                    <a:gd name="T5" fmla="*/ 378 h 378"/>
                    <a:gd name="T6" fmla="*/ 167 w 167"/>
                    <a:gd name="T7" fmla="*/ 31 h 378"/>
                    <a:gd name="T8" fmla="*/ 136 w 167"/>
                    <a:gd name="T9" fmla="*/ 0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378">
                      <a:moveTo>
                        <a:pt x="136" y="0"/>
                      </a:moveTo>
                      <a:lnTo>
                        <a:pt x="0" y="347"/>
                      </a:lnTo>
                      <a:lnTo>
                        <a:pt x="24" y="378"/>
                      </a:lnTo>
                      <a:lnTo>
                        <a:pt x="167" y="31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DE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9"/>
                <p:cNvSpPr>
                  <a:spLocks/>
                </p:cNvSpPr>
                <p:nvPr/>
              </p:nvSpPr>
              <p:spPr bwMode="auto">
                <a:xfrm flipH="1">
                  <a:off x="3885817" y="2612967"/>
                  <a:ext cx="222098" cy="98123"/>
                </a:xfrm>
                <a:custGeom>
                  <a:avLst/>
                  <a:gdLst>
                    <a:gd name="T0" fmla="*/ 0 w 378"/>
                    <a:gd name="T1" fmla="*/ 136 h 167"/>
                    <a:gd name="T2" fmla="*/ 347 w 378"/>
                    <a:gd name="T3" fmla="*/ 0 h 167"/>
                    <a:gd name="T4" fmla="*/ 378 w 378"/>
                    <a:gd name="T5" fmla="*/ 31 h 167"/>
                    <a:gd name="T6" fmla="*/ 31 w 378"/>
                    <a:gd name="T7" fmla="*/ 167 h 167"/>
                    <a:gd name="T8" fmla="*/ 0 w 378"/>
                    <a:gd name="T9" fmla="*/ 13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167">
                      <a:moveTo>
                        <a:pt x="0" y="136"/>
                      </a:moveTo>
                      <a:lnTo>
                        <a:pt x="347" y="0"/>
                      </a:lnTo>
                      <a:lnTo>
                        <a:pt x="378" y="31"/>
                      </a:lnTo>
                      <a:lnTo>
                        <a:pt x="31" y="167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D6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60"/>
                <p:cNvSpPr>
                  <a:spLocks/>
                </p:cNvSpPr>
                <p:nvPr/>
              </p:nvSpPr>
              <p:spPr bwMode="auto">
                <a:xfrm flipH="1">
                  <a:off x="3827649" y="2671136"/>
                  <a:ext cx="222098" cy="98123"/>
                </a:xfrm>
                <a:custGeom>
                  <a:avLst/>
                  <a:gdLst>
                    <a:gd name="T0" fmla="*/ 0 w 378"/>
                    <a:gd name="T1" fmla="*/ 136 h 167"/>
                    <a:gd name="T2" fmla="*/ 347 w 378"/>
                    <a:gd name="T3" fmla="*/ 0 h 167"/>
                    <a:gd name="T4" fmla="*/ 378 w 378"/>
                    <a:gd name="T5" fmla="*/ 25 h 167"/>
                    <a:gd name="T6" fmla="*/ 31 w 378"/>
                    <a:gd name="T7" fmla="*/ 167 h 167"/>
                    <a:gd name="T8" fmla="*/ 0 w 378"/>
                    <a:gd name="T9" fmla="*/ 13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167">
                      <a:moveTo>
                        <a:pt x="0" y="136"/>
                      </a:moveTo>
                      <a:lnTo>
                        <a:pt x="347" y="0"/>
                      </a:lnTo>
                      <a:lnTo>
                        <a:pt x="378" y="25"/>
                      </a:lnTo>
                      <a:lnTo>
                        <a:pt x="31" y="167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D6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61"/>
                <p:cNvSpPr>
                  <a:spLocks/>
                </p:cNvSpPr>
                <p:nvPr/>
              </p:nvSpPr>
              <p:spPr bwMode="auto">
                <a:xfrm flipH="1">
                  <a:off x="3769480" y="2729305"/>
                  <a:ext cx="222098" cy="98123"/>
                </a:xfrm>
                <a:custGeom>
                  <a:avLst/>
                  <a:gdLst>
                    <a:gd name="T0" fmla="*/ 0 w 378"/>
                    <a:gd name="T1" fmla="*/ 136 h 167"/>
                    <a:gd name="T2" fmla="*/ 347 w 378"/>
                    <a:gd name="T3" fmla="*/ 0 h 167"/>
                    <a:gd name="T4" fmla="*/ 378 w 378"/>
                    <a:gd name="T5" fmla="*/ 25 h 167"/>
                    <a:gd name="T6" fmla="*/ 31 w 378"/>
                    <a:gd name="T7" fmla="*/ 167 h 167"/>
                    <a:gd name="T8" fmla="*/ 0 w 378"/>
                    <a:gd name="T9" fmla="*/ 13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167">
                      <a:moveTo>
                        <a:pt x="0" y="136"/>
                      </a:moveTo>
                      <a:lnTo>
                        <a:pt x="347" y="0"/>
                      </a:lnTo>
                      <a:lnTo>
                        <a:pt x="378" y="25"/>
                      </a:lnTo>
                      <a:lnTo>
                        <a:pt x="31" y="167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D6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2"/>
                <p:cNvSpPr>
                  <a:spLocks/>
                </p:cNvSpPr>
                <p:nvPr/>
              </p:nvSpPr>
              <p:spPr bwMode="auto">
                <a:xfrm flipH="1">
                  <a:off x="3711312" y="2783948"/>
                  <a:ext cx="222098" cy="101649"/>
                </a:xfrm>
                <a:custGeom>
                  <a:avLst/>
                  <a:gdLst>
                    <a:gd name="T0" fmla="*/ 0 w 378"/>
                    <a:gd name="T1" fmla="*/ 142 h 173"/>
                    <a:gd name="T2" fmla="*/ 347 w 378"/>
                    <a:gd name="T3" fmla="*/ 0 h 173"/>
                    <a:gd name="T4" fmla="*/ 378 w 378"/>
                    <a:gd name="T5" fmla="*/ 31 h 173"/>
                    <a:gd name="T6" fmla="*/ 31 w 378"/>
                    <a:gd name="T7" fmla="*/ 173 h 173"/>
                    <a:gd name="T8" fmla="*/ 0 w 378"/>
                    <a:gd name="T9" fmla="*/ 14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8" h="173">
                      <a:moveTo>
                        <a:pt x="0" y="142"/>
                      </a:moveTo>
                      <a:lnTo>
                        <a:pt x="347" y="0"/>
                      </a:lnTo>
                      <a:lnTo>
                        <a:pt x="378" y="31"/>
                      </a:lnTo>
                      <a:lnTo>
                        <a:pt x="31" y="173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D6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 flipH="1">
            <a:off x="3852891" y="10006710"/>
            <a:ext cx="2290220" cy="2120356"/>
            <a:chOff x="3816350" y="2611438"/>
            <a:chExt cx="3990975" cy="3413125"/>
          </a:xfrm>
        </p:grpSpPr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3816350" y="3138488"/>
              <a:ext cx="1901825" cy="2882900"/>
            </a:xfrm>
            <a:custGeom>
              <a:avLst/>
              <a:gdLst>
                <a:gd name="T0" fmla="*/ 0 w 1198"/>
                <a:gd name="T1" fmla="*/ 0 h 1816"/>
                <a:gd name="T2" fmla="*/ 0 w 1198"/>
                <a:gd name="T3" fmla="*/ 1280 h 1816"/>
                <a:gd name="T4" fmla="*/ 1198 w 1198"/>
                <a:gd name="T5" fmla="*/ 1816 h 1816"/>
                <a:gd name="T6" fmla="*/ 1198 w 1198"/>
                <a:gd name="T7" fmla="*/ 368 h 1816"/>
                <a:gd name="T8" fmla="*/ 0 w 1198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816">
                  <a:moveTo>
                    <a:pt x="0" y="0"/>
                  </a:moveTo>
                  <a:lnTo>
                    <a:pt x="0" y="1280"/>
                  </a:lnTo>
                  <a:lnTo>
                    <a:pt x="1198" y="1816"/>
                  </a:lnTo>
                  <a:lnTo>
                    <a:pt x="119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0 w 1316"/>
                <a:gd name="T1" fmla="*/ 402 h 1852"/>
                <a:gd name="T2" fmla="*/ 0 w 1316"/>
                <a:gd name="T3" fmla="*/ 402 h 1852"/>
                <a:gd name="T4" fmla="*/ 0 w 1316"/>
                <a:gd name="T5" fmla="*/ 1850 h 1852"/>
                <a:gd name="T6" fmla="*/ 4 w 1316"/>
                <a:gd name="T7" fmla="*/ 1852 h 1852"/>
                <a:gd name="T8" fmla="*/ 1316 w 1316"/>
                <a:gd name="T9" fmla="*/ 1244 h 1852"/>
                <a:gd name="T10" fmla="*/ 1316 w 1316"/>
                <a:gd name="T11" fmla="*/ 0 h 1852"/>
                <a:gd name="T12" fmla="*/ 0 w 1316"/>
                <a:gd name="T13" fmla="*/ 40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852">
                  <a:moveTo>
                    <a:pt x="0" y="402"/>
                  </a:moveTo>
                  <a:lnTo>
                    <a:pt x="0" y="402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C69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6 h 368"/>
                <a:gd name="T2" fmla="*/ 0 w 1198"/>
                <a:gd name="T3" fmla="*/ 0 h 368"/>
                <a:gd name="T4" fmla="*/ 1198 w 1198"/>
                <a:gd name="T5" fmla="*/ 368 h 368"/>
                <a:gd name="T6" fmla="*/ 1198 w 1198"/>
                <a:gd name="T7" fmla="*/ 3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368">
                  <a:moveTo>
                    <a:pt x="1198" y="366"/>
                  </a:moveTo>
                  <a:lnTo>
                    <a:pt x="0" y="0"/>
                  </a:lnTo>
                  <a:lnTo>
                    <a:pt x="1198" y="368"/>
                  </a:lnTo>
                  <a:lnTo>
                    <a:pt x="1198" y="366"/>
                  </a:lnTo>
                  <a:close/>
                </a:path>
              </a:pathLst>
            </a:custGeom>
            <a:solidFill>
              <a:srgbClr val="DDA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3816350" y="2611438"/>
              <a:ext cx="3990975" cy="1111250"/>
            </a:xfrm>
            <a:custGeom>
              <a:avLst/>
              <a:gdLst>
                <a:gd name="T0" fmla="*/ 1340 w 2514"/>
                <a:gd name="T1" fmla="*/ 0 h 700"/>
                <a:gd name="T2" fmla="*/ 0 w 2514"/>
                <a:gd name="T3" fmla="*/ 330 h 700"/>
                <a:gd name="T4" fmla="*/ 0 w 2514"/>
                <a:gd name="T5" fmla="*/ 332 h 700"/>
                <a:gd name="T6" fmla="*/ 1198 w 2514"/>
                <a:gd name="T7" fmla="*/ 698 h 700"/>
                <a:gd name="T8" fmla="*/ 1198 w 2514"/>
                <a:gd name="T9" fmla="*/ 700 h 700"/>
                <a:gd name="T10" fmla="*/ 1198 w 2514"/>
                <a:gd name="T11" fmla="*/ 700 h 700"/>
                <a:gd name="T12" fmla="*/ 2514 w 2514"/>
                <a:gd name="T13" fmla="*/ 298 h 700"/>
                <a:gd name="T14" fmla="*/ 2514 w 2514"/>
                <a:gd name="T15" fmla="*/ 298 h 700"/>
                <a:gd name="T16" fmla="*/ 1340 w 2514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4" h="700">
                  <a:moveTo>
                    <a:pt x="1340" y="0"/>
                  </a:moveTo>
                  <a:lnTo>
                    <a:pt x="0" y="330"/>
                  </a:lnTo>
                  <a:lnTo>
                    <a:pt x="0" y="332"/>
                  </a:lnTo>
                  <a:lnTo>
                    <a:pt x="1198" y="698"/>
                  </a:lnTo>
                  <a:lnTo>
                    <a:pt x="1198" y="700"/>
                  </a:lnTo>
                  <a:lnTo>
                    <a:pt x="1198" y="700"/>
                  </a:lnTo>
                  <a:lnTo>
                    <a:pt x="2514" y="298"/>
                  </a:lnTo>
                  <a:lnTo>
                    <a:pt x="2514" y="29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E9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5753100" y="2611438"/>
              <a:ext cx="2054225" cy="936625"/>
            </a:xfrm>
            <a:custGeom>
              <a:avLst/>
              <a:gdLst>
                <a:gd name="T0" fmla="*/ 1294 w 1294"/>
                <a:gd name="T1" fmla="*/ 298 h 590"/>
                <a:gd name="T2" fmla="*/ 120 w 1294"/>
                <a:gd name="T3" fmla="*/ 0 h 590"/>
                <a:gd name="T4" fmla="*/ 0 w 1294"/>
                <a:gd name="T5" fmla="*/ 28 h 590"/>
                <a:gd name="T6" fmla="*/ 0 w 1294"/>
                <a:gd name="T7" fmla="*/ 28 h 590"/>
                <a:gd name="T8" fmla="*/ 36 w 1294"/>
                <a:gd name="T9" fmla="*/ 48 h 590"/>
                <a:gd name="T10" fmla="*/ 76 w 1294"/>
                <a:gd name="T11" fmla="*/ 72 h 590"/>
                <a:gd name="T12" fmla="*/ 120 w 1294"/>
                <a:gd name="T13" fmla="*/ 102 h 590"/>
                <a:gd name="T14" fmla="*/ 140 w 1294"/>
                <a:gd name="T15" fmla="*/ 120 h 590"/>
                <a:gd name="T16" fmla="*/ 160 w 1294"/>
                <a:gd name="T17" fmla="*/ 136 h 590"/>
                <a:gd name="T18" fmla="*/ 176 w 1294"/>
                <a:gd name="T19" fmla="*/ 156 h 590"/>
                <a:gd name="T20" fmla="*/ 192 w 1294"/>
                <a:gd name="T21" fmla="*/ 174 h 590"/>
                <a:gd name="T22" fmla="*/ 202 w 1294"/>
                <a:gd name="T23" fmla="*/ 194 h 590"/>
                <a:gd name="T24" fmla="*/ 210 w 1294"/>
                <a:gd name="T25" fmla="*/ 214 h 590"/>
                <a:gd name="T26" fmla="*/ 212 w 1294"/>
                <a:gd name="T27" fmla="*/ 226 h 590"/>
                <a:gd name="T28" fmla="*/ 212 w 1294"/>
                <a:gd name="T29" fmla="*/ 236 h 590"/>
                <a:gd name="T30" fmla="*/ 212 w 1294"/>
                <a:gd name="T31" fmla="*/ 246 h 590"/>
                <a:gd name="T32" fmla="*/ 210 w 1294"/>
                <a:gd name="T33" fmla="*/ 258 h 590"/>
                <a:gd name="T34" fmla="*/ 206 w 1294"/>
                <a:gd name="T35" fmla="*/ 268 h 590"/>
                <a:gd name="T36" fmla="*/ 202 w 1294"/>
                <a:gd name="T37" fmla="*/ 278 h 590"/>
                <a:gd name="T38" fmla="*/ 196 w 1294"/>
                <a:gd name="T39" fmla="*/ 290 h 590"/>
                <a:gd name="T40" fmla="*/ 188 w 1294"/>
                <a:gd name="T41" fmla="*/ 300 h 590"/>
                <a:gd name="T42" fmla="*/ 188 w 1294"/>
                <a:gd name="T43" fmla="*/ 300 h 590"/>
                <a:gd name="T44" fmla="*/ 174 w 1294"/>
                <a:gd name="T45" fmla="*/ 320 h 590"/>
                <a:gd name="T46" fmla="*/ 162 w 1294"/>
                <a:gd name="T47" fmla="*/ 338 h 590"/>
                <a:gd name="T48" fmla="*/ 152 w 1294"/>
                <a:gd name="T49" fmla="*/ 356 h 590"/>
                <a:gd name="T50" fmla="*/ 146 w 1294"/>
                <a:gd name="T51" fmla="*/ 372 h 590"/>
                <a:gd name="T52" fmla="*/ 140 w 1294"/>
                <a:gd name="T53" fmla="*/ 388 h 590"/>
                <a:gd name="T54" fmla="*/ 138 w 1294"/>
                <a:gd name="T55" fmla="*/ 404 h 590"/>
                <a:gd name="T56" fmla="*/ 136 w 1294"/>
                <a:gd name="T57" fmla="*/ 418 h 590"/>
                <a:gd name="T58" fmla="*/ 138 w 1294"/>
                <a:gd name="T59" fmla="*/ 434 h 590"/>
                <a:gd name="T60" fmla="*/ 140 w 1294"/>
                <a:gd name="T61" fmla="*/ 446 h 590"/>
                <a:gd name="T62" fmla="*/ 144 w 1294"/>
                <a:gd name="T63" fmla="*/ 460 h 590"/>
                <a:gd name="T64" fmla="*/ 150 w 1294"/>
                <a:gd name="T65" fmla="*/ 472 h 590"/>
                <a:gd name="T66" fmla="*/ 158 w 1294"/>
                <a:gd name="T67" fmla="*/ 482 h 590"/>
                <a:gd name="T68" fmla="*/ 174 w 1294"/>
                <a:gd name="T69" fmla="*/ 504 h 590"/>
                <a:gd name="T70" fmla="*/ 194 w 1294"/>
                <a:gd name="T71" fmla="*/ 522 h 590"/>
                <a:gd name="T72" fmla="*/ 216 w 1294"/>
                <a:gd name="T73" fmla="*/ 538 h 590"/>
                <a:gd name="T74" fmla="*/ 240 w 1294"/>
                <a:gd name="T75" fmla="*/ 552 h 590"/>
                <a:gd name="T76" fmla="*/ 264 w 1294"/>
                <a:gd name="T77" fmla="*/ 564 h 590"/>
                <a:gd name="T78" fmla="*/ 286 w 1294"/>
                <a:gd name="T79" fmla="*/ 574 h 590"/>
                <a:gd name="T80" fmla="*/ 322 w 1294"/>
                <a:gd name="T81" fmla="*/ 586 h 590"/>
                <a:gd name="T82" fmla="*/ 340 w 1294"/>
                <a:gd name="T83" fmla="*/ 590 h 590"/>
                <a:gd name="T84" fmla="*/ 1294 w 1294"/>
                <a:gd name="T85" fmla="*/ 298 h 590"/>
                <a:gd name="T86" fmla="*/ 1294 w 1294"/>
                <a:gd name="T87" fmla="*/ 29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90">
                  <a:moveTo>
                    <a:pt x="1294" y="298"/>
                  </a:moveTo>
                  <a:lnTo>
                    <a:pt x="12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6" y="48"/>
                  </a:lnTo>
                  <a:lnTo>
                    <a:pt x="76" y="72"/>
                  </a:lnTo>
                  <a:lnTo>
                    <a:pt x="120" y="102"/>
                  </a:lnTo>
                  <a:lnTo>
                    <a:pt x="140" y="120"/>
                  </a:lnTo>
                  <a:lnTo>
                    <a:pt x="160" y="136"/>
                  </a:lnTo>
                  <a:lnTo>
                    <a:pt x="176" y="156"/>
                  </a:lnTo>
                  <a:lnTo>
                    <a:pt x="192" y="174"/>
                  </a:lnTo>
                  <a:lnTo>
                    <a:pt x="202" y="194"/>
                  </a:lnTo>
                  <a:lnTo>
                    <a:pt x="210" y="214"/>
                  </a:lnTo>
                  <a:lnTo>
                    <a:pt x="212" y="226"/>
                  </a:lnTo>
                  <a:lnTo>
                    <a:pt x="212" y="236"/>
                  </a:lnTo>
                  <a:lnTo>
                    <a:pt x="212" y="246"/>
                  </a:lnTo>
                  <a:lnTo>
                    <a:pt x="210" y="258"/>
                  </a:lnTo>
                  <a:lnTo>
                    <a:pt x="206" y="268"/>
                  </a:lnTo>
                  <a:lnTo>
                    <a:pt x="202" y="278"/>
                  </a:lnTo>
                  <a:lnTo>
                    <a:pt x="196" y="290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74" y="320"/>
                  </a:lnTo>
                  <a:lnTo>
                    <a:pt x="162" y="338"/>
                  </a:lnTo>
                  <a:lnTo>
                    <a:pt x="152" y="356"/>
                  </a:lnTo>
                  <a:lnTo>
                    <a:pt x="146" y="372"/>
                  </a:lnTo>
                  <a:lnTo>
                    <a:pt x="140" y="388"/>
                  </a:lnTo>
                  <a:lnTo>
                    <a:pt x="138" y="404"/>
                  </a:lnTo>
                  <a:lnTo>
                    <a:pt x="136" y="418"/>
                  </a:lnTo>
                  <a:lnTo>
                    <a:pt x="138" y="434"/>
                  </a:lnTo>
                  <a:lnTo>
                    <a:pt x="140" y="446"/>
                  </a:lnTo>
                  <a:lnTo>
                    <a:pt x="144" y="460"/>
                  </a:lnTo>
                  <a:lnTo>
                    <a:pt x="150" y="472"/>
                  </a:lnTo>
                  <a:lnTo>
                    <a:pt x="158" y="482"/>
                  </a:lnTo>
                  <a:lnTo>
                    <a:pt x="174" y="504"/>
                  </a:lnTo>
                  <a:lnTo>
                    <a:pt x="194" y="522"/>
                  </a:lnTo>
                  <a:lnTo>
                    <a:pt x="216" y="538"/>
                  </a:lnTo>
                  <a:lnTo>
                    <a:pt x="240" y="552"/>
                  </a:lnTo>
                  <a:lnTo>
                    <a:pt x="264" y="564"/>
                  </a:lnTo>
                  <a:lnTo>
                    <a:pt x="286" y="574"/>
                  </a:lnTo>
                  <a:lnTo>
                    <a:pt x="322" y="586"/>
                  </a:lnTo>
                  <a:lnTo>
                    <a:pt x="340" y="590"/>
                  </a:lnTo>
                  <a:lnTo>
                    <a:pt x="1294" y="298"/>
                  </a:lnTo>
                  <a:lnTo>
                    <a:pt x="1294" y="298"/>
                  </a:lnTo>
                  <a:close/>
                </a:path>
              </a:pathLst>
            </a:custGeom>
            <a:solidFill>
              <a:srgbClr val="ECC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5718175" y="3084513"/>
              <a:ext cx="2089150" cy="638175"/>
            </a:xfrm>
            <a:custGeom>
              <a:avLst/>
              <a:gdLst>
                <a:gd name="T0" fmla="*/ 0 w 1316"/>
                <a:gd name="T1" fmla="*/ 402 h 402"/>
                <a:gd name="T2" fmla="*/ 746 w 1316"/>
                <a:gd name="T3" fmla="*/ 166 h 402"/>
                <a:gd name="T4" fmla="*/ 742 w 1316"/>
                <a:gd name="T5" fmla="*/ 158 h 402"/>
                <a:gd name="T6" fmla="*/ 1316 w 1316"/>
                <a:gd name="T7" fmla="*/ 0 h 402"/>
                <a:gd name="T8" fmla="*/ 1316 w 1316"/>
                <a:gd name="T9" fmla="*/ 0 h 402"/>
                <a:gd name="T10" fmla="*/ 666 w 1316"/>
                <a:gd name="T11" fmla="*/ 202 h 402"/>
                <a:gd name="T12" fmla="*/ 214 w 1316"/>
                <a:gd name="T13" fmla="*/ 340 h 402"/>
                <a:gd name="T14" fmla="*/ 62 w 1316"/>
                <a:gd name="T15" fmla="*/ 384 h 402"/>
                <a:gd name="T16" fmla="*/ 0 w 1316"/>
                <a:gd name="T17" fmla="*/ 402 h 402"/>
                <a:gd name="T18" fmla="*/ 0 w 1316"/>
                <a:gd name="T1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6" h="402">
                  <a:moveTo>
                    <a:pt x="0" y="402"/>
                  </a:moveTo>
                  <a:lnTo>
                    <a:pt x="746" y="166"/>
                  </a:lnTo>
                  <a:lnTo>
                    <a:pt x="742" y="158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666" y="202"/>
                  </a:lnTo>
                  <a:lnTo>
                    <a:pt x="214" y="340"/>
                  </a:lnTo>
                  <a:lnTo>
                    <a:pt x="62" y="384"/>
                  </a:lnTo>
                  <a:lnTo>
                    <a:pt x="0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A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234 w 1316"/>
                <a:gd name="T1" fmla="*/ 1474 h 1852"/>
                <a:gd name="T2" fmla="*/ 234 w 1316"/>
                <a:gd name="T3" fmla="*/ 1474 h 1852"/>
                <a:gd name="T4" fmla="*/ 172 w 1316"/>
                <a:gd name="T5" fmla="*/ 1514 h 1852"/>
                <a:gd name="T6" fmla="*/ 112 w 1316"/>
                <a:gd name="T7" fmla="*/ 1546 h 1852"/>
                <a:gd name="T8" fmla="*/ 54 w 1316"/>
                <a:gd name="T9" fmla="*/ 1574 h 1852"/>
                <a:gd name="T10" fmla="*/ 0 w 1316"/>
                <a:gd name="T11" fmla="*/ 1598 h 1852"/>
                <a:gd name="T12" fmla="*/ 0 w 1316"/>
                <a:gd name="T13" fmla="*/ 1850 h 1852"/>
                <a:gd name="T14" fmla="*/ 4 w 1316"/>
                <a:gd name="T15" fmla="*/ 1852 h 1852"/>
                <a:gd name="T16" fmla="*/ 1316 w 1316"/>
                <a:gd name="T17" fmla="*/ 1244 h 1852"/>
                <a:gd name="T18" fmla="*/ 1316 w 1316"/>
                <a:gd name="T19" fmla="*/ 0 h 1852"/>
                <a:gd name="T20" fmla="*/ 1300 w 1316"/>
                <a:gd name="T21" fmla="*/ 6 h 1852"/>
                <a:gd name="T22" fmla="*/ 1300 w 1316"/>
                <a:gd name="T23" fmla="*/ 6 h 1852"/>
                <a:gd name="T24" fmla="*/ 1280 w 1316"/>
                <a:gd name="T25" fmla="*/ 72 h 1852"/>
                <a:gd name="T26" fmla="*/ 1254 w 1316"/>
                <a:gd name="T27" fmla="*/ 146 h 1852"/>
                <a:gd name="T28" fmla="*/ 1224 w 1316"/>
                <a:gd name="T29" fmla="*/ 228 h 1852"/>
                <a:gd name="T30" fmla="*/ 1188 w 1316"/>
                <a:gd name="T31" fmla="*/ 314 h 1852"/>
                <a:gd name="T32" fmla="*/ 1146 w 1316"/>
                <a:gd name="T33" fmla="*/ 406 h 1852"/>
                <a:gd name="T34" fmla="*/ 1098 w 1316"/>
                <a:gd name="T35" fmla="*/ 502 h 1852"/>
                <a:gd name="T36" fmla="*/ 1046 w 1316"/>
                <a:gd name="T37" fmla="*/ 600 h 1852"/>
                <a:gd name="T38" fmla="*/ 1016 w 1316"/>
                <a:gd name="T39" fmla="*/ 650 h 1852"/>
                <a:gd name="T40" fmla="*/ 986 w 1316"/>
                <a:gd name="T41" fmla="*/ 702 h 1852"/>
                <a:gd name="T42" fmla="*/ 954 w 1316"/>
                <a:gd name="T43" fmla="*/ 752 h 1852"/>
                <a:gd name="T44" fmla="*/ 918 w 1316"/>
                <a:gd name="T45" fmla="*/ 804 h 1852"/>
                <a:gd name="T46" fmla="*/ 882 w 1316"/>
                <a:gd name="T47" fmla="*/ 854 h 1852"/>
                <a:gd name="T48" fmla="*/ 846 w 1316"/>
                <a:gd name="T49" fmla="*/ 906 h 1852"/>
                <a:gd name="T50" fmla="*/ 806 w 1316"/>
                <a:gd name="T51" fmla="*/ 956 h 1852"/>
                <a:gd name="T52" fmla="*/ 764 w 1316"/>
                <a:gd name="T53" fmla="*/ 1008 h 1852"/>
                <a:gd name="T54" fmla="*/ 720 w 1316"/>
                <a:gd name="T55" fmla="*/ 1058 h 1852"/>
                <a:gd name="T56" fmla="*/ 674 w 1316"/>
                <a:gd name="T57" fmla="*/ 1108 h 1852"/>
                <a:gd name="T58" fmla="*/ 628 w 1316"/>
                <a:gd name="T59" fmla="*/ 1156 h 1852"/>
                <a:gd name="T60" fmla="*/ 578 w 1316"/>
                <a:gd name="T61" fmla="*/ 1206 h 1852"/>
                <a:gd name="T62" fmla="*/ 526 w 1316"/>
                <a:gd name="T63" fmla="*/ 1254 h 1852"/>
                <a:gd name="T64" fmla="*/ 472 w 1316"/>
                <a:gd name="T65" fmla="*/ 1300 h 1852"/>
                <a:gd name="T66" fmla="*/ 416 w 1316"/>
                <a:gd name="T67" fmla="*/ 1346 h 1852"/>
                <a:gd name="T68" fmla="*/ 358 w 1316"/>
                <a:gd name="T69" fmla="*/ 1390 h 1852"/>
                <a:gd name="T70" fmla="*/ 298 w 1316"/>
                <a:gd name="T71" fmla="*/ 1432 h 1852"/>
                <a:gd name="T72" fmla="*/ 234 w 1316"/>
                <a:gd name="T73" fmla="*/ 1474 h 1852"/>
                <a:gd name="T74" fmla="*/ 234 w 1316"/>
                <a:gd name="T75" fmla="*/ 147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6" h="1852">
                  <a:moveTo>
                    <a:pt x="234" y="1474"/>
                  </a:moveTo>
                  <a:lnTo>
                    <a:pt x="234" y="1474"/>
                  </a:lnTo>
                  <a:lnTo>
                    <a:pt x="172" y="1514"/>
                  </a:lnTo>
                  <a:lnTo>
                    <a:pt x="112" y="1546"/>
                  </a:lnTo>
                  <a:lnTo>
                    <a:pt x="54" y="1574"/>
                  </a:lnTo>
                  <a:lnTo>
                    <a:pt x="0" y="1598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1300" y="6"/>
                  </a:lnTo>
                  <a:lnTo>
                    <a:pt x="1300" y="6"/>
                  </a:lnTo>
                  <a:lnTo>
                    <a:pt x="1280" y="72"/>
                  </a:lnTo>
                  <a:lnTo>
                    <a:pt x="1254" y="146"/>
                  </a:lnTo>
                  <a:lnTo>
                    <a:pt x="1224" y="228"/>
                  </a:lnTo>
                  <a:lnTo>
                    <a:pt x="1188" y="314"/>
                  </a:lnTo>
                  <a:lnTo>
                    <a:pt x="1146" y="406"/>
                  </a:lnTo>
                  <a:lnTo>
                    <a:pt x="1098" y="502"/>
                  </a:lnTo>
                  <a:lnTo>
                    <a:pt x="1046" y="600"/>
                  </a:lnTo>
                  <a:lnTo>
                    <a:pt x="1016" y="650"/>
                  </a:lnTo>
                  <a:lnTo>
                    <a:pt x="986" y="702"/>
                  </a:lnTo>
                  <a:lnTo>
                    <a:pt x="954" y="752"/>
                  </a:lnTo>
                  <a:lnTo>
                    <a:pt x="918" y="804"/>
                  </a:lnTo>
                  <a:lnTo>
                    <a:pt x="882" y="854"/>
                  </a:lnTo>
                  <a:lnTo>
                    <a:pt x="846" y="906"/>
                  </a:lnTo>
                  <a:lnTo>
                    <a:pt x="806" y="956"/>
                  </a:lnTo>
                  <a:lnTo>
                    <a:pt x="764" y="1008"/>
                  </a:lnTo>
                  <a:lnTo>
                    <a:pt x="720" y="1058"/>
                  </a:lnTo>
                  <a:lnTo>
                    <a:pt x="674" y="1108"/>
                  </a:lnTo>
                  <a:lnTo>
                    <a:pt x="628" y="1156"/>
                  </a:lnTo>
                  <a:lnTo>
                    <a:pt x="578" y="1206"/>
                  </a:lnTo>
                  <a:lnTo>
                    <a:pt x="526" y="1254"/>
                  </a:lnTo>
                  <a:lnTo>
                    <a:pt x="472" y="1300"/>
                  </a:lnTo>
                  <a:lnTo>
                    <a:pt x="416" y="1346"/>
                  </a:lnTo>
                  <a:lnTo>
                    <a:pt x="358" y="1390"/>
                  </a:lnTo>
                  <a:lnTo>
                    <a:pt x="298" y="1432"/>
                  </a:lnTo>
                  <a:lnTo>
                    <a:pt x="234" y="1474"/>
                  </a:lnTo>
                  <a:lnTo>
                    <a:pt x="234" y="1474"/>
                  </a:lnTo>
                  <a:close/>
                </a:path>
              </a:pathLst>
            </a:custGeom>
            <a:solidFill>
              <a:srgbClr val="C29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8 h 368"/>
                <a:gd name="T2" fmla="*/ 1198 w 1198"/>
                <a:gd name="T3" fmla="*/ 368 h 368"/>
                <a:gd name="T4" fmla="*/ 1022 w 1198"/>
                <a:gd name="T5" fmla="*/ 316 h 368"/>
                <a:gd name="T6" fmla="*/ 598 w 1198"/>
                <a:gd name="T7" fmla="*/ 188 h 368"/>
                <a:gd name="T8" fmla="*/ 598 w 1198"/>
                <a:gd name="T9" fmla="*/ 188 h 368"/>
                <a:gd name="T10" fmla="*/ 174 w 1198"/>
                <a:gd name="T11" fmla="*/ 56 h 368"/>
                <a:gd name="T12" fmla="*/ 0 w 1198"/>
                <a:gd name="T13" fmla="*/ 0 h 368"/>
                <a:gd name="T14" fmla="*/ 0 w 1198"/>
                <a:gd name="T15" fmla="*/ 0 h 368"/>
                <a:gd name="T16" fmla="*/ 176 w 1198"/>
                <a:gd name="T17" fmla="*/ 52 h 368"/>
                <a:gd name="T18" fmla="*/ 600 w 1198"/>
                <a:gd name="T19" fmla="*/ 180 h 368"/>
                <a:gd name="T20" fmla="*/ 600 w 1198"/>
                <a:gd name="T21" fmla="*/ 180 h 368"/>
                <a:gd name="T22" fmla="*/ 1022 w 1198"/>
                <a:gd name="T23" fmla="*/ 312 h 368"/>
                <a:gd name="T24" fmla="*/ 1198 w 1198"/>
                <a:gd name="T25" fmla="*/ 368 h 368"/>
                <a:gd name="T26" fmla="*/ 1198 w 1198"/>
                <a:gd name="T2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368">
                  <a:moveTo>
                    <a:pt x="1198" y="368"/>
                  </a:moveTo>
                  <a:lnTo>
                    <a:pt x="1198" y="368"/>
                  </a:lnTo>
                  <a:lnTo>
                    <a:pt x="1022" y="316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174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6" y="5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1022" y="312"/>
                  </a:lnTo>
                  <a:lnTo>
                    <a:pt x="1198" y="368"/>
                  </a:lnTo>
                  <a:lnTo>
                    <a:pt x="1198" y="368"/>
                  </a:lnTo>
                  <a:close/>
                </a:path>
              </a:pathLst>
            </a:custGeom>
            <a:solidFill>
              <a:srgbClr val="EE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3816350" y="3875088"/>
              <a:ext cx="1901825" cy="2146300"/>
            </a:xfrm>
            <a:custGeom>
              <a:avLst/>
              <a:gdLst>
                <a:gd name="T0" fmla="*/ 1198 w 1198"/>
                <a:gd name="T1" fmla="*/ 892 h 1352"/>
                <a:gd name="T2" fmla="*/ 1198 w 1198"/>
                <a:gd name="T3" fmla="*/ 892 h 1352"/>
                <a:gd name="T4" fmla="*/ 1168 w 1198"/>
                <a:gd name="T5" fmla="*/ 902 h 1352"/>
                <a:gd name="T6" fmla="*/ 1144 w 1198"/>
                <a:gd name="T7" fmla="*/ 908 h 1352"/>
                <a:gd name="T8" fmla="*/ 1116 w 1198"/>
                <a:gd name="T9" fmla="*/ 912 h 1352"/>
                <a:gd name="T10" fmla="*/ 1084 w 1198"/>
                <a:gd name="T11" fmla="*/ 916 h 1352"/>
                <a:gd name="T12" fmla="*/ 1046 w 1198"/>
                <a:gd name="T13" fmla="*/ 918 h 1352"/>
                <a:gd name="T14" fmla="*/ 1006 w 1198"/>
                <a:gd name="T15" fmla="*/ 918 h 1352"/>
                <a:gd name="T16" fmla="*/ 960 w 1198"/>
                <a:gd name="T17" fmla="*/ 916 h 1352"/>
                <a:gd name="T18" fmla="*/ 912 w 1198"/>
                <a:gd name="T19" fmla="*/ 908 h 1352"/>
                <a:gd name="T20" fmla="*/ 860 w 1198"/>
                <a:gd name="T21" fmla="*/ 898 h 1352"/>
                <a:gd name="T22" fmla="*/ 804 w 1198"/>
                <a:gd name="T23" fmla="*/ 880 h 1352"/>
                <a:gd name="T24" fmla="*/ 746 w 1198"/>
                <a:gd name="T25" fmla="*/ 858 h 1352"/>
                <a:gd name="T26" fmla="*/ 716 w 1198"/>
                <a:gd name="T27" fmla="*/ 846 h 1352"/>
                <a:gd name="T28" fmla="*/ 686 w 1198"/>
                <a:gd name="T29" fmla="*/ 830 h 1352"/>
                <a:gd name="T30" fmla="*/ 654 w 1198"/>
                <a:gd name="T31" fmla="*/ 814 h 1352"/>
                <a:gd name="T32" fmla="*/ 622 w 1198"/>
                <a:gd name="T33" fmla="*/ 796 h 1352"/>
                <a:gd name="T34" fmla="*/ 590 w 1198"/>
                <a:gd name="T35" fmla="*/ 774 h 1352"/>
                <a:gd name="T36" fmla="*/ 556 w 1198"/>
                <a:gd name="T37" fmla="*/ 752 h 1352"/>
                <a:gd name="T38" fmla="*/ 522 w 1198"/>
                <a:gd name="T39" fmla="*/ 728 h 1352"/>
                <a:gd name="T40" fmla="*/ 488 w 1198"/>
                <a:gd name="T41" fmla="*/ 700 h 1352"/>
                <a:gd name="T42" fmla="*/ 488 w 1198"/>
                <a:gd name="T43" fmla="*/ 700 h 1352"/>
                <a:gd name="T44" fmla="*/ 438 w 1198"/>
                <a:gd name="T45" fmla="*/ 658 h 1352"/>
                <a:gd name="T46" fmla="*/ 390 w 1198"/>
                <a:gd name="T47" fmla="*/ 612 h 1352"/>
                <a:gd name="T48" fmla="*/ 344 w 1198"/>
                <a:gd name="T49" fmla="*/ 566 h 1352"/>
                <a:gd name="T50" fmla="*/ 304 w 1198"/>
                <a:gd name="T51" fmla="*/ 520 h 1352"/>
                <a:gd name="T52" fmla="*/ 264 w 1198"/>
                <a:gd name="T53" fmla="*/ 472 h 1352"/>
                <a:gd name="T54" fmla="*/ 228 w 1198"/>
                <a:gd name="T55" fmla="*/ 424 h 1352"/>
                <a:gd name="T56" fmla="*/ 194 w 1198"/>
                <a:gd name="T57" fmla="*/ 378 h 1352"/>
                <a:gd name="T58" fmla="*/ 164 w 1198"/>
                <a:gd name="T59" fmla="*/ 330 h 1352"/>
                <a:gd name="T60" fmla="*/ 134 w 1198"/>
                <a:gd name="T61" fmla="*/ 284 h 1352"/>
                <a:gd name="T62" fmla="*/ 108 w 1198"/>
                <a:gd name="T63" fmla="*/ 238 h 1352"/>
                <a:gd name="T64" fmla="*/ 84 w 1198"/>
                <a:gd name="T65" fmla="*/ 192 h 1352"/>
                <a:gd name="T66" fmla="*/ 64 w 1198"/>
                <a:gd name="T67" fmla="*/ 150 h 1352"/>
                <a:gd name="T68" fmla="*/ 28 w 1198"/>
                <a:gd name="T69" fmla="*/ 70 h 1352"/>
                <a:gd name="T70" fmla="*/ 0 w 1198"/>
                <a:gd name="T71" fmla="*/ 0 h 1352"/>
                <a:gd name="T72" fmla="*/ 0 w 1198"/>
                <a:gd name="T73" fmla="*/ 816 h 1352"/>
                <a:gd name="T74" fmla="*/ 1198 w 1198"/>
                <a:gd name="T75" fmla="*/ 1352 h 1352"/>
                <a:gd name="T76" fmla="*/ 1198 w 1198"/>
                <a:gd name="T77" fmla="*/ 89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8" h="1352">
                  <a:moveTo>
                    <a:pt x="1198" y="892"/>
                  </a:moveTo>
                  <a:lnTo>
                    <a:pt x="1198" y="892"/>
                  </a:lnTo>
                  <a:lnTo>
                    <a:pt x="1168" y="902"/>
                  </a:lnTo>
                  <a:lnTo>
                    <a:pt x="1144" y="908"/>
                  </a:lnTo>
                  <a:lnTo>
                    <a:pt x="1116" y="912"/>
                  </a:lnTo>
                  <a:lnTo>
                    <a:pt x="1084" y="916"/>
                  </a:lnTo>
                  <a:lnTo>
                    <a:pt x="1046" y="918"/>
                  </a:lnTo>
                  <a:lnTo>
                    <a:pt x="1006" y="918"/>
                  </a:lnTo>
                  <a:lnTo>
                    <a:pt x="960" y="916"/>
                  </a:lnTo>
                  <a:lnTo>
                    <a:pt x="912" y="908"/>
                  </a:lnTo>
                  <a:lnTo>
                    <a:pt x="860" y="898"/>
                  </a:lnTo>
                  <a:lnTo>
                    <a:pt x="804" y="880"/>
                  </a:lnTo>
                  <a:lnTo>
                    <a:pt x="746" y="858"/>
                  </a:lnTo>
                  <a:lnTo>
                    <a:pt x="716" y="846"/>
                  </a:lnTo>
                  <a:lnTo>
                    <a:pt x="686" y="830"/>
                  </a:lnTo>
                  <a:lnTo>
                    <a:pt x="654" y="814"/>
                  </a:lnTo>
                  <a:lnTo>
                    <a:pt x="622" y="796"/>
                  </a:lnTo>
                  <a:lnTo>
                    <a:pt x="590" y="774"/>
                  </a:lnTo>
                  <a:lnTo>
                    <a:pt x="556" y="752"/>
                  </a:lnTo>
                  <a:lnTo>
                    <a:pt x="522" y="728"/>
                  </a:lnTo>
                  <a:lnTo>
                    <a:pt x="488" y="700"/>
                  </a:lnTo>
                  <a:lnTo>
                    <a:pt x="488" y="700"/>
                  </a:lnTo>
                  <a:lnTo>
                    <a:pt x="438" y="658"/>
                  </a:lnTo>
                  <a:lnTo>
                    <a:pt x="390" y="612"/>
                  </a:lnTo>
                  <a:lnTo>
                    <a:pt x="344" y="566"/>
                  </a:lnTo>
                  <a:lnTo>
                    <a:pt x="304" y="520"/>
                  </a:lnTo>
                  <a:lnTo>
                    <a:pt x="264" y="472"/>
                  </a:lnTo>
                  <a:lnTo>
                    <a:pt x="228" y="424"/>
                  </a:lnTo>
                  <a:lnTo>
                    <a:pt x="194" y="378"/>
                  </a:lnTo>
                  <a:lnTo>
                    <a:pt x="164" y="330"/>
                  </a:lnTo>
                  <a:lnTo>
                    <a:pt x="134" y="284"/>
                  </a:lnTo>
                  <a:lnTo>
                    <a:pt x="108" y="238"/>
                  </a:lnTo>
                  <a:lnTo>
                    <a:pt x="84" y="192"/>
                  </a:lnTo>
                  <a:lnTo>
                    <a:pt x="64" y="150"/>
                  </a:lnTo>
                  <a:lnTo>
                    <a:pt x="28" y="70"/>
                  </a:lnTo>
                  <a:lnTo>
                    <a:pt x="0" y="0"/>
                  </a:lnTo>
                  <a:lnTo>
                    <a:pt x="0" y="816"/>
                  </a:lnTo>
                  <a:lnTo>
                    <a:pt x="1198" y="1352"/>
                  </a:lnTo>
                  <a:lnTo>
                    <a:pt x="1198" y="892"/>
                  </a:lnTo>
                  <a:close/>
                </a:path>
              </a:pathLst>
            </a:custGeom>
            <a:solidFill>
              <a:srgbClr val="D8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Freeform 193"/>
            <p:cNvSpPr>
              <a:spLocks/>
            </p:cNvSpPr>
            <p:nvPr/>
          </p:nvSpPr>
          <p:spPr bwMode="auto">
            <a:xfrm>
              <a:off x="6680200" y="3322638"/>
              <a:ext cx="301625" cy="920750"/>
            </a:xfrm>
            <a:custGeom>
              <a:avLst/>
              <a:gdLst>
                <a:gd name="T0" fmla="*/ 0 w 190"/>
                <a:gd name="T1" fmla="*/ 58 h 580"/>
                <a:gd name="T2" fmla="*/ 0 w 190"/>
                <a:gd name="T3" fmla="*/ 548 h 580"/>
                <a:gd name="T4" fmla="*/ 0 w 190"/>
                <a:gd name="T5" fmla="*/ 548 h 580"/>
                <a:gd name="T6" fmla="*/ 6 w 190"/>
                <a:gd name="T7" fmla="*/ 566 h 580"/>
                <a:gd name="T8" fmla="*/ 10 w 190"/>
                <a:gd name="T9" fmla="*/ 580 h 580"/>
                <a:gd name="T10" fmla="*/ 36 w 190"/>
                <a:gd name="T11" fmla="*/ 532 h 580"/>
                <a:gd name="T12" fmla="*/ 58 w 190"/>
                <a:gd name="T13" fmla="*/ 566 h 580"/>
                <a:gd name="T14" fmla="*/ 66 w 190"/>
                <a:gd name="T15" fmla="*/ 524 h 580"/>
                <a:gd name="T16" fmla="*/ 88 w 190"/>
                <a:gd name="T17" fmla="*/ 550 h 580"/>
                <a:gd name="T18" fmla="*/ 100 w 190"/>
                <a:gd name="T19" fmla="*/ 510 h 580"/>
                <a:gd name="T20" fmla="*/ 116 w 190"/>
                <a:gd name="T21" fmla="*/ 540 h 580"/>
                <a:gd name="T22" fmla="*/ 128 w 190"/>
                <a:gd name="T23" fmla="*/ 500 h 580"/>
                <a:gd name="T24" fmla="*/ 148 w 190"/>
                <a:gd name="T25" fmla="*/ 522 h 580"/>
                <a:gd name="T26" fmla="*/ 152 w 190"/>
                <a:gd name="T27" fmla="*/ 490 h 580"/>
                <a:gd name="T28" fmla="*/ 166 w 190"/>
                <a:gd name="T29" fmla="*/ 512 h 580"/>
                <a:gd name="T30" fmla="*/ 170 w 190"/>
                <a:gd name="T31" fmla="*/ 474 h 580"/>
                <a:gd name="T32" fmla="*/ 180 w 190"/>
                <a:gd name="T33" fmla="*/ 492 h 580"/>
                <a:gd name="T34" fmla="*/ 190 w 190"/>
                <a:gd name="T35" fmla="*/ 0 h 580"/>
                <a:gd name="T36" fmla="*/ 0 w 190"/>
                <a:gd name="T37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80">
                  <a:moveTo>
                    <a:pt x="0" y="58"/>
                  </a:moveTo>
                  <a:lnTo>
                    <a:pt x="0" y="548"/>
                  </a:lnTo>
                  <a:lnTo>
                    <a:pt x="0" y="548"/>
                  </a:lnTo>
                  <a:lnTo>
                    <a:pt x="6" y="566"/>
                  </a:lnTo>
                  <a:lnTo>
                    <a:pt x="10" y="580"/>
                  </a:lnTo>
                  <a:lnTo>
                    <a:pt x="36" y="532"/>
                  </a:lnTo>
                  <a:lnTo>
                    <a:pt x="58" y="566"/>
                  </a:lnTo>
                  <a:lnTo>
                    <a:pt x="66" y="524"/>
                  </a:lnTo>
                  <a:lnTo>
                    <a:pt x="88" y="550"/>
                  </a:lnTo>
                  <a:lnTo>
                    <a:pt x="100" y="510"/>
                  </a:lnTo>
                  <a:lnTo>
                    <a:pt x="116" y="540"/>
                  </a:lnTo>
                  <a:lnTo>
                    <a:pt x="128" y="500"/>
                  </a:lnTo>
                  <a:lnTo>
                    <a:pt x="148" y="522"/>
                  </a:lnTo>
                  <a:lnTo>
                    <a:pt x="152" y="490"/>
                  </a:lnTo>
                  <a:lnTo>
                    <a:pt x="166" y="512"/>
                  </a:lnTo>
                  <a:lnTo>
                    <a:pt x="170" y="474"/>
                  </a:lnTo>
                  <a:lnTo>
                    <a:pt x="180" y="492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Freeform 194"/>
            <p:cNvSpPr>
              <a:spLocks/>
            </p:cNvSpPr>
            <p:nvPr/>
          </p:nvSpPr>
          <p:spPr bwMode="auto">
            <a:xfrm>
              <a:off x="6696075" y="42433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Freeform 195"/>
            <p:cNvSpPr>
              <a:spLocks/>
            </p:cNvSpPr>
            <p:nvPr/>
          </p:nvSpPr>
          <p:spPr bwMode="auto">
            <a:xfrm>
              <a:off x="4810125" y="2814638"/>
              <a:ext cx="2171700" cy="600075"/>
            </a:xfrm>
            <a:custGeom>
              <a:avLst/>
              <a:gdLst>
                <a:gd name="T0" fmla="*/ 0 w 1368"/>
                <a:gd name="T1" fmla="*/ 48 h 378"/>
                <a:gd name="T2" fmla="*/ 1178 w 1368"/>
                <a:gd name="T3" fmla="*/ 378 h 378"/>
                <a:gd name="T4" fmla="*/ 1368 w 1368"/>
                <a:gd name="T5" fmla="*/ 320 h 378"/>
                <a:gd name="T6" fmla="*/ 194 w 1368"/>
                <a:gd name="T7" fmla="*/ 0 h 378"/>
                <a:gd name="T8" fmla="*/ 0 w 1368"/>
                <a:gd name="T9" fmla="*/ 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378">
                  <a:moveTo>
                    <a:pt x="0" y="48"/>
                  </a:moveTo>
                  <a:lnTo>
                    <a:pt x="1178" y="378"/>
                  </a:lnTo>
                  <a:lnTo>
                    <a:pt x="1368" y="320"/>
                  </a:lnTo>
                  <a:lnTo>
                    <a:pt x="19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52" name="Down Arrow 151"/>
          <p:cNvSpPr/>
          <p:nvPr/>
        </p:nvSpPr>
        <p:spPr>
          <a:xfrm>
            <a:off x="8404337" y="0"/>
            <a:ext cx="1193655" cy="3356812"/>
          </a:xfrm>
          <a:prstGeom prst="downArrow">
            <a:avLst>
              <a:gd name="adj1" fmla="val 54378"/>
              <a:gd name="adj2" fmla="val 653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168070" y="8730928"/>
            <a:ext cx="9395270" cy="1089739"/>
            <a:chOff x="168070" y="8730928"/>
            <a:chExt cx="9395270" cy="1089739"/>
          </a:xfrm>
        </p:grpSpPr>
        <p:sp>
          <p:nvSpPr>
            <p:cNvPr id="4" name="TextBox 3"/>
            <p:cNvSpPr txBox="1"/>
            <p:nvPr/>
          </p:nvSpPr>
          <p:spPr>
            <a:xfrm>
              <a:off x="168070" y="8879530"/>
              <a:ext cx="8800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800" spc="-220" dirty="0" smtClean="0">
                  <a:solidFill>
                    <a:schemeClr val="accent6"/>
                  </a:solidFill>
                  <a:latin typeface="IRANSans Medium" panose="020B0506030804020204" pitchFamily="34" charset="-78"/>
                  <a:cs typeface="IRANSans Medium" panose="020B0506030804020204" pitchFamily="34" charset="-78"/>
                </a:rPr>
                <a:t>با پکیج هفت سین </a:t>
              </a:r>
              <a:r>
                <a:rPr lang="fa-IR" sz="4800" spc="-220" dirty="0" smtClean="0">
                  <a:solidFill>
                    <a:schemeClr val="accent6"/>
                  </a:solidFill>
                  <a:latin typeface="IRANSans Medium" panose="020B0506030804020204" pitchFamily="34" charset="-78"/>
                  <a:cs typeface="IRANSans Medium" panose="020B0506030804020204" pitchFamily="34" charset="-78"/>
                </a:rPr>
                <a:t>مجازی گرافتوگالری</a:t>
              </a:r>
              <a:endParaRPr lang="en-US" sz="4800" spc="-220" dirty="0">
                <a:solidFill>
                  <a:schemeClr val="accent6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endParaRPr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8787008" y="9010994"/>
              <a:ext cx="668895" cy="566407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349654" y="8730928"/>
              <a:ext cx="9213686" cy="10897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1702303" y="10165604"/>
            <a:ext cx="1963177" cy="1817570"/>
            <a:chOff x="3816350" y="2611438"/>
            <a:chExt cx="3990975" cy="3413125"/>
          </a:xfrm>
        </p:grpSpPr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3816350" y="3138488"/>
              <a:ext cx="1901825" cy="2882900"/>
            </a:xfrm>
            <a:custGeom>
              <a:avLst/>
              <a:gdLst>
                <a:gd name="T0" fmla="*/ 0 w 1198"/>
                <a:gd name="T1" fmla="*/ 0 h 1816"/>
                <a:gd name="T2" fmla="*/ 0 w 1198"/>
                <a:gd name="T3" fmla="*/ 1280 h 1816"/>
                <a:gd name="T4" fmla="*/ 1198 w 1198"/>
                <a:gd name="T5" fmla="*/ 1816 h 1816"/>
                <a:gd name="T6" fmla="*/ 1198 w 1198"/>
                <a:gd name="T7" fmla="*/ 368 h 1816"/>
                <a:gd name="T8" fmla="*/ 0 w 1198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816">
                  <a:moveTo>
                    <a:pt x="0" y="0"/>
                  </a:moveTo>
                  <a:lnTo>
                    <a:pt x="0" y="1280"/>
                  </a:lnTo>
                  <a:lnTo>
                    <a:pt x="1198" y="1816"/>
                  </a:lnTo>
                  <a:lnTo>
                    <a:pt x="119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0 w 1316"/>
                <a:gd name="T1" fmla="*/ 402 h 1852"/>
                <a:gd name="T2" fmla="*/ 0 w 1316"/>
                <a:gd name="T3" fmla="*/ 402 h 1852"/>
                <a:gd name="T4" fmla="*/ 0 w 1316"/>
                <a:gd name="T5" fmla="*/ 1850 h 1852"/>
                <a:gd name="T6" fmla="*/ 4 w 1316"/>
                <a:gd name="T7" fmla="*/ 1852 h 1852"/>
                <a:gd name="T8" fmla="*/ 1316 w 1316"/>
                <a:gd name="T9" fmla="*/ 1244 h 1852"/>
                <a:gd name="T10" fmla="*/ 1316 w 1316"/>
                <a:gd name="T11" fmla="*/ 0 h 1852"/>
                <a:gd name="T12" fmla="*/ 0 w 1316"/>
                <a:gd name="T13" fmla="*/ 40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852">
                  <a:moveTo>
                    <a:pt x="0" y="402"/>
                  </a:moveTo>
                  <a:lnTo>
                    <a:pt x="0" y="402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C69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6 h 368"/>
                <a:gd name="T2" fmla="*/ 0 w 1198"/>
                <a:gd name="T3" fmla="*/ 0 h 368"/>
                <a:gd name="T4" fmla="*/ 1198 w 1198"/>
                <a:gd name="T5" fmla="*/ 368 h 368"/>
                <a:gd name="T6" fmla="*/ 1198 w 1198"/>
                <a:gd name="T7" fmla="*/ 3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368">
                  <a:moveTo>
                    <a:pt x="1198" y="366"/>
                  </a:moveTo>
                  <a:lnTo>
                    <a:pt x="0" y="0"/>
                  </a:lnTo>
                  <a:lnTo>
                    <a:pt x="1198" y="368"/>
                  </a:lnTo>
                  <a:lnTo>
                    <a:pt x="1198" y="366"/>
                  </a:lnTo>
                  <a:close/>
                </a:path>
              </a:pathLst>
            </a:custGeom>
            <a:solidFill>
              <a:srgbClr val="DDA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auto">
            <a:xfrm>
              <a:off x="3816350" y="2611438"/>
              <a:ext cx="3990975" cy="1111250"/>
            </a:xfrm>
            <a:custGeom>
              <a:avLst/>
              <a:gdLst>
                <a:gd name="T0" fmla="*/ 1340 w 2514"/>
                <a:gd name="T1" fmla="*/ 0 h 700"/>
                <a:gd name="T2" fmla="*/ 0 w 2514"/>
                <a:gd name="T3" fmla="*/ 330 h 700"/>
                <a:gd name="T4" fmla="*/ 0 w 2514"/>
                <a:gd name="T5" fmla="*/ 332 h 700"/>
                <a:gd name="T6" fmla="*/ 1198 w 2514"/>
                <a:gd name="T7" fmla="*/ 698 h 700"/>
                <a:gd name="T8" fmla="*/ 1198 w 2514"/>
                <a:gd name="T9" fmla="*/ 700 h 700"/>
                <a:gd name="T10" fmla="*/ 1198 w 2514"/>
                <a:gd name="T11" fmla="*/ 700 h 700"/>
                <a:gd name="T12" fmla="*/ 2514 w 2514"/>
                <a:gd name="T13" fmla="*/ 298 h 700"/>
                <a:gd name="T14" fmla="*/ 2514 w 2514"/>
                <a:gd name="T15" fmla="*/ 298 h 700"/>
                <a:gd name="T16" fmla="*/ 1340 w 2514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4" h="700">
                  <a:moveTo>
                    <a:pt x="1340" y="0"/>
                  </a:moveTo>
                  <a:lnTo>
                    <a:pt x="0" y="330"/>
                  </a:lnTo>
                  <a:lnTo>
                    <a:pt x="0" y="332"/>
                  </a:lnTo>
                  <a:lnTo>
                    <a:pt x="1198" y="698"/>
                  </a:lnTo>
                  <a:lnTo>
                    <a:pt x="1198" y="700"/>
                  </a:lnTo>
                  <a:lnTo>
                    <a:pt x="1198" y="700"/>
                  </a:lnTo>
                  <a:lnTo>
                    <a:pt x="2514" y="298"/>
                  </a:lnTo>
                  <a:lnTo>
                    <a:pt x="2514" y="29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E9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Freeform 13"/>
            <p:cNvSpPr>
              <a:spLocks/>
            </p:cNvSpPr>
            <p:nvPr/>
          </p:nvSpPr>
          <p:spPr bwMode="auto">
            <a:xfrm>
              <a:off x="5753100" y="2611438"/>
              <a:ext cx="2054225" cy="936625"/>
            </a:xfrm>
            <a:custGeom>
              <a:avLst/>
              <a:gdLst>
                <a:gd name="T0" fmla="*/ 1294 w 1294"/>
                <a:gd name="T1" fmla="*/ 298 h 590"/>
                <a:gd name="T2" fmla="*/ 120 w 1294"/>
                <a:gd name="T3" fmla="*/ 0 h 590"/>
                <a:gd name="T4" fmla="*/ 0 w 1294"/>
                <a:gd name="T5" fmla="*/ 28 h 590"/>
                <a:gd name="T6" fmla="*/ 0 w 1294"/>
                <a:gd name="T7" fmla="*/ 28 h 590"/>
                <a:gd name="T8" fmla="*/ 36 w 1294"/>
                <a:gd name="T9" fmla="*/ 48 h 590"/>
                <a:gd name="T10" fmla="*/ 76 w 1294"/>
                <a:gd name="T11" fmla="*/ 72 h 590"/>
                <a:gd name="T12" fmla="*/ 120 w 1294"/>
                <a:gd name="T13" fmla="*/ 102 h 590"/>
                <a:gd name="T14" fmla="*/ 140 w 1294"/>
                <a:gd name="T15" fmla="*/ 120 h 590"/>
                <a:gd name="T16" fmla="*/ 160 w 1294"/>
                <a:gd name="T17" fmla="*/ 136 h 590"/>
                <a:gd name="T18" fmla="*/ 176 w 1294"/>
                <a:gd name="T19" fmla="*/ 156 h 590"/>
                <a:gd name="T20" fmla="*/ 192 w 1294"/>
                <a:gd name="T21" fmla="*/ 174 h 590"/>
                <a:gd name="T22" fmla="*/ 202 w 1294"/>
                <a:gd name="T23" fmla="*/ 194 h 590"/>
                <a:gd name="T24" fmla="*/ 210 w 1294"/>
                <a:gd name="T25" fmla="*/ 214 h 590"/>
                <a:gd name="T26" fmla="*/ 212 w 1294"/>
                <a:gd name="T27" fmla="*/ 226 h 590"/>
                <a:gd name="T28" fmla="*/ 212 w 1294"/>
                <a:gd name="T29" fmla="*/ 236 h 590"/>
                <a:gd name="T30" fmla="*/ 212 w 1294"/>
                <a:gd name="T31" fmla="*/ 246 h 590"/>
                <a:gd name="T32" fmla="*/ 210 w 1294"/>
                <a:gd name="T33" fmla="*/ 258 h 590"/>
                <a:gd name="T34" fmla="*/ 206 w 1294"/>
                <a:gd name="T35" fmla="*/ 268 h 590"/>
                <a:gd name="T36" fmla="*/ 202 w 1294"/>
                <a:gd name="T37" fmla="*/ 278 h 590"/>
                <a:gd name="T38" fmla="*/ 196 w 1294"/>
                <a:gd name="T39" fmla="*/ 290 h 590"/>
                <a:gd name="T40" fmla="*/ 188 w 1294"/>
                <a:gd name="T41" fmla="*/ 300 h 590"/>
                <a:gd name="T42" fmla="*/ 188 w 1294"/>
                <a:gd name="T43" fmla="*/ 300 h 590"/>
                <a:gd name="T44" fmla="*/ 174 w 1294"/>
                <a:gd name="T45" fmla="*/ 320 h 590"/>
                <a:gd name="T46" fmla="*/ 162 w 1294"/>
                <a:gd name="T47" fmla="*/ 338 h 590"/>
                <a:gd name="T48" fmla="*/ 152 w 1294"/>
                <a:gd name="T49" fmla="*/ 356 h 590"/>
                <a:gd name="T50" fmla="*/ 146 w 1294"/>
                <a:gd name="T51" fmla="*/ 372 h 590"/>
                <a:gd name="T52" fmla="*/ 140 w 1294"/>
                <a:gd name="T53" fmla="*/ 388 h 590"/>
                <a:gd name="T54" fmla="*/ 138 w 1294"/>
                <a:gd name="T55" fmla="*/ 404 h 590"/>
                <a:gd name="T56" fmla="*/ 136 w 1294"/>
                <a:gd name="T57" fmla="*/ 418 h 590"/>
                <a:gd name="T58" fmla="*/ 138 w 1294"/>
                <a:gd name="T59" fmla="*/ 434 h 590"/>
                <a:gd name="T60" fmla="*/ 140 w 1294"/>
                <a:gd name="T61" fmla="*/ 446 h 590"/>
                <a:gd name="T62" fmla="*/ 144 w 1294"/>
                <a:gd name="T63" fmla="*/ 460 h 590"/>
                <a:gd name="T64" fmla="*/ 150 w 1294"/>
                <a:gd name="T65" fmla="*/ 472 h 590"/>
                <a:gd name="T66" fmla="*/ 158 w 1294"/>
                <a:gd name="T67" fmla="*/ 482 h 590"/>
                <a:gd name="T68" fmla="*/ 174 w 1294"/>
                <a:gd name="T69" fmla="*/ 504 h 590"/>
                <a:gd name="T70" fmla="*/ 194 w 1294"/>
                <a:gd name="T71" fmla="*/ 522 h 590"/>
                <a:gd name="T72" fmla="*/ 216 w 1294"/>
                <a:gd name="T73" fmla="*/ 538 h 590"/>
                <a:gd name="T74" fmla="*/ 240 w 1294"/>
                <a:gd name="T75" fmla="*/ 552 h 590"/>
                <a:gd name="T76" fmla="*/ 264 w 1294"/>
                <a:gd name="T77" fmla="*/ 564 h 590"/>
                <a:gd name="T78" fmla="*/ 286 w 1294"/>
                <a:gd name="T79" fmla="*/ 574 h 590"/>
                <a:gd name="T80" fmla="*/ 322 w 1294"/>
                <a:gd name="T81" fmla="*/ 586 h 590"/>
                <a:gd name="T82" fmla="*/ 340 w 1294"/>
                <a:gd name="T83" fmla="*/ 590 h 590"/>
                <a:gd name="T84" fmla="*/ 1294 w 1294"/>
                <a:gd name="T85" fmla="*/ 298 h 590"/>
                <a:gd name="T86" fmla="*/ 1294 w 1294"/>
                <a:gd name="T87" fmla="*/ 29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90">
                  <a:moveTo>
                    <a:pt x="1294" y="298"/>
                  </a:moveTo>
                  <a:lnTo>
                    <a:pt x="12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6" y="48"/>
                  </a:lnTo>
                  <a:lnTo>
                    <a:pt x="76" y="72"/>
                  </a:lnTo>
                  <a:lnTo>
                    <a:pt x="120" y="102"/>
                  </a:lnTo>
                  <a:lnTo>
                    <a:pt x="140" y="120"/>
                  </a:lnTo>
                  <a:lnTo>
                    <a:pt x="160" y="136"/>
                  </a:lnTo>
                  <a:lnTo>
                    <a:pt x="176" y="156"/>
                  </a:lnTo>
                  <a:lnTo>
                    <a:pt x="192" y="174"/>
                  </a:lnTo>
                  <a:lnTo>
                    <a:pt x="202" y="194"/>
                  </a:lnTo>
                  <a:lnTo>
                    <a:pt x="210" y="214"/>
                  </a:lnTo>
                  <a:lnTo>
                    <a:pt x="212" y="226"/>
                  </a:lnTo>
                  <a:lnTo>
                    <a:pt x="212" y="236"/>
                  </a:lnTo>
                  <a:lnTo>
                    <a:pt x="212" y="246"/>
                  </a:lnTo>
                  <a:lnTo>
                    <a:pt x="210" y="258"/>
                  </a:lnTo>
                  <a:lnTo>
                    <a:pt x="206" y="268"/>
                  </a:lnTo>
                  <a:lnTo>
                    <a:pt x="202" y="278"/>
                  </a:lnTo>
                  <a:lnTo>
                    <a:pt x="196" y="290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74" y="320"/>
                  </a:lnTo>
                  <a:lnTo>
                    <a:pt x="162" y="338"/>
                  </a:lnTo>
                  <a:lnTo>
                    <a:pt x="152" y="356"/>
                  </a:lnTo>
                  <a:lnTo>
                    <a:pt x="146" y="372"/>
                  </a:lnTo>
                  <a:lnTo>
                    <a:pt x="140" y="388"/>
                  </a:lnTo>
                  <a:lnTo>
                    <a:pt x="138" y="404"/>
                  </a:lnTo>
                  <a:lnTo>
                    <a:pt x="136" y="418"/>
                  </a:lnTo>
                  <a:lnTo>
                    <a:pt x="138" y="434"/>
                  </a:lnTo>
                  <a:lnTo>
                    <a:pt x="140" y="446"/>
                  </a:lnTo>
                  <a:lnTo>
                    <a:pt x="144" y="460"/>
                  </a:lnTo>
                  <a:lnTo>
                    <a:pt x="150" y="472"/>
                  </a:lnTo>
                  <a:lnTo>
                    <a:pt x="158" y="482"/>
                  </a:lnTo>
                  <a:lnTo>
                    <a:pt x="174" y="504"/>
                  </a:lnTo>
                  <a:lnTo>
                    <a:pt x="194" y="522"/>
                  </a:lnTo>
                  <a:lnTo>
                    <a:pt x="216" y="538"/>
                  </a:lnTo>
                  <a:lnTo>
                    <a:pt x="240" y="552"/>
                  </a:lnTo>
                  <a:lnTo>
                    <a:pt x="264" y="564"/>
                  </a:lnTo>
                  <a:lnTo>
                    <a:pt x="286" y="574"/>
                  </a:lnTo>
                  <a:lnTo>
                    <a:pt x="322" y="586"/>
                  </a:lnTo>
                  <a:lnTo>
                    <a:pt x="340" y="590"/>
                  </a:lnTo>
                  <a:lnTo>
                    <a:pt x="1294" y="298"/>
                  </a:lnTo>
                  <a:lnTo>
                    <a:pt x="1294" y="298"/>
                  </a:lnTo>
                  <a:close/>
                </a:path>
              </a:pathLst>
            </a:custGeom>
            <a:solidFill>
              <a:srgbClr val="ECC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Freeform 14"/>
            <p:cNvSpPr>
              <a:spLocks/>
            </p:cNvSpPr>
            <p:nvPr/>
          </p:nvSpPr>
          <p:spPr bwMode="auto">
            <a:xfrm>
              <a:off x="5718175" y="3084513"/>
              <a:ext cx="2089150" cy="638175"/>
            </a:xfrm>
            <a:custGeom>
              <a:avLst/>
              <a:gdLst>
                <a:gd name="T0" fmla="*/ 0 w 1316"/>
                <a:gd name="T1" fmla="*/ 402 h 402"/>
                <a:gd name="T2" fmla="*/ 746 w 1316"/>
                <a:gd name="T3" fmla="*/ 166 h 402"/>
                <a:gd name="T4" fmla="*/ 742 w 1316"/>
                <a:gd name="T5" fmla="*/ 158 h 402"/>
                <a:gd name="T6" fmla="*/ 1316 w 1316"/>
                <a:gd name="T7" fmla="*/ 0 h 402"/>
                <a:gd name="T8" fmla="*/ 1316 w 1316"/>
                <a:gd name="T9" fmla="*/ 0 h 402"/>
                <a:gd name="T10" fmla="*/ 666 w 1316"/>
                <a:gd name="T11" fmla="*/ 202 h 402"/>
                <a:gd name="T12" fmla="*/ 214 w 1316"/>
                <a:gd name="T13" fmla="*/ 340 h 402"/>
                <a:gd name="T14" fmla="*/ 62 w 1316"/>
                <a:gd name="T15" fmla="*/ 384 h 402"/>
                <a:gd name="T16" fmla="*/ 0 w 1316"/>
                <a:gd name="T17" fmla="*/ 402 h 402"/>
                <a:gd name="T18" fmla="*/ 0 w 1316"/>
                <a:gd name="T1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6" h="402">
                  <a:moveTo>
                    <a:pt x="0" y="402"/>
                  </a:moveTo>
                  <a:lnTo>
                    <a:pt x="746" y="166"/>
                  </a:lnTo>
                  <a:lnTo>
                    <a:pt x="742" y="158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666" y="202"/>
                  </a:lnTo>
                  <a:lnTo>
                    <a:pt x="214" y="340"/>
                  </a:lnTo>
                  <a:lnTo>
                    <a:pt x="62" y="384"/>
                  </a:lnTo>
                  <a:lnTo>
                    <a:pt x="0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A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234 w 1316"/>
                <a:gd name="T1" fmla="*/ 1474 h 1852"/>
                <a:gd name="T2" fmla="*/ 234 w 1316"/>
                <a:gd name="T3" fmla="*/ 1474 h 1852"/>
                <a:gd name="T4" fmla="*/ 172 w 1316"/>
                <a:gd name="T5" fmla="*/ 1514 h 1852"/>
                <a:gd name="T6" fmla="*/ 112 w 1316"/>
                <a:gd name="T7" fmla="*/ 1546 h 1852"/>
                <a:gd name="T8" fmla="*/ 54 w 1316"/>
                <a:gd name="T9" fmla="*/ 1574 h 1852"/>
                <a:gd name="T10" fmla="*/ 0 w 1316"/>
                <a:gd name="T11" fmla="*/ 1598 h 1852"/>
                <a:gd name="T12" fmla="*/ 0 w 1316"/>
                <a:gd name="T13" fmla="*/ 1850 h 1852"/>
                <a:gd name="T14" fmla="*/ 4 w 1316"/>
                <a:gd name="T15" fmla="*/ 1852 h 1852"/>
                <a:gd name="T16" fmla="*/ 1316 w 1316"/>
                <a:gd name="T17" fmla="*/ 1244 h 1852"/>
                <a:gd name="T18" fmla="*/ 1316 w 1316"/>
                <a:gd name="T19" fmla="*/ 0 h 1852"/>
                <a:gd name="T20" fmla="*/ 1300 w 1316"/>
                <a:gd name="T21" fmla="*/ 6 h 1852"/>
                <a:gd name="T22" fmla="*/ 1300 w 1316"/>
                <a:gd name="T23" fmla="*/ 6 h 1852"/>
                <a:gd name="T24" fmla="*/ 1280 w 1316"/>
                <a:gd name="T25" fmla="*/ 72 h 1852"/>
                <a:gd name="T26" fmla="*/ 1254 w 1316"/>
                <a:gd name="T27" fmla="*/ 146 h 1852"/>
                <a:gd name="T28" fmla="*/ 1224 w 1316"/>
                <a:gd name="T29" fmla="*/ 228 h 1852"/>
                <a:gd name="T30" fmla="*/ 1188 w 1316"/>
                <a:gd name="T31" fmla="*/ 314 h 1852"/>
                <a:gd name="T32" fmla="*/ 1146 w 1316"/>
                <a:gd name="T33" fmla="*/ 406 h 1852"/>
                <a:gd name="T34" fmla="*/ 1098 w 1316"/>
                <a:gd name="T35" fmla="*/ 502 h 1852"/>
                <a:gd name="T36" fmla="*/ 1046 w 1316"/>
                <a:gd name="T37" fmla="*/ 600 h 1852"/>
                <a:gd name="T38" fmla="*/ 1016 w 1316"/>
                <a:gd name="T39" fmla="*/ 650 h 1852"/>
                <a:gd name="T40" fmla="*/ 986 w 1316"/>
                <a:gd name="T41" fmla="*/ 702 h 1852"/>
                <a:gd name="T42" fmla="*/ 954 w 1316"/>
                <a:gd name="T43" fmla="*/ 752 h 1852"/>
                <a:gd name="T44" fmla="*/ 918 w 1316"/>
                <a:gd name="T45" fmla="*/ 804 h 1852"/>
                <a:gd name="T46" fmla="*/ 882 w 1316"/>
                <a:gd name="T47" fmla="*/ 854 h 1852"/>
                <a:gd name="T48" fmla="*/ 846 w 1316"/>
                <a:gd name="T49" fmla="*/ 906 h 1852"/>
                <a:gd name="T50" fmla="*/ 806 w 1316"/>
                <a:gd name="T51" fmla="*/ 956 h 1852"/>
                <a:gd name="T52" fmla="*/ 764 w 1316"/>
                <a:gd name="T53" fmla="*/ 1008 h 1852"/>
                <a:gd name="T54" fmla="*/ 720 w 1316"/>
                <a:gd name="T55" fmla="*/ 1058 h 1852"/>
                <a:gd name="T56" fmla="*/ 674 w 1316"/>
                <a:gd name="T57" fmla="*/ 1108 h 1852"/>
                <a:gd name="T58" fmla="*/ 628 w 1316"/>
                <a:gd name="T59" fmla="*/ 1156 h 1852"/>
                <a:gd name="T60" fmla="*/ 578 w 1316"/>
                <a:gd name="T61" fmla="*/ 1206 h 1852"/>
                <a:gd name="T62" fmla="*/ 526 w 1316"/>
                <a:gd name="T63" fmla="*/ 1254 h 1852"/>
                <a:gd name="T64" fmla="*/ 472 w 1316"/>
                <a:gd name="T65" fmla="*/ 1300 h 1852"/>
                <a:gd name="T66" fmla="*/ 416 w 1316"/>
                <a:gd name="T67" fmla="*/ 1346 h 1852"/>
                <a:gd name="T68" fmla="*/ 358 w 1316"/>
                <a:gd name="T69" fmla="*/ 1390 h 1852"/>
                <a:gd name="T70" fmla="*/ 298 w 1316"/>
                <a:gd name="T71" fmla="*/ 1432 h 1852"/>
                <a:gd name="T72" fmla="*/ 234 w 1316"/>
                <a:gd name="T73" fmla="*/ 1474 h 1852"/>
                <a:gd name="T74" fmla="*/ 234 w 1316"/>
                <a:gd name="T75" fmla="*/ 147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6" h="1852">
                  <a:moveTo>
                    <a:pt x="234" y="1474"/>
                  </a:moveTo>
                  <a:lnTo>
                    <a:pt x="234" y="1474"/>
                  </a:lnTo>
                  <a:lnTo>
                    <a:pt x="172" y="1514"/>
                  </a:lnTo>
                  <a:lnTo>
                    <a:pt x="112" y="1546"/>
                  </a:lnTo>
                  <a:lnTo>
                    <a:pt x="54" y="1574"/>
                  </a:lnTo>
                  <a:lnTo>
                    <a:pt x="0" y="1598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1300" y="6"/>
                  </a:lnTo>
                  <a:lnTo>
                    <a:pt x="1300" y="6"/>
                  </a:lnTo>
                  <a:lnTo>
                    <a:pt x="1280" y="72"/>
                  </a:lnTo>
                  <a:lnTo>
                    <a:pt x="1254" y="146"/>
                  </a:lnTo>
                  <a:lnTo>
                    <a:pt x="1224" y="228"/>
                  </a:lnTo>
                  <a:lnTo>
                    <a:pt x="1188" y="314"/>
                  </a:lnTo>
                  <a:lnTo>
                    <a:pt x="1146" y="406"/>
                  </a:lnTo>
                  <a:lnTo>
                    <a:pt x="1098" y="502"/>
                  </a:lnTo>
                  <a:lnTo>
                    <a:pt x="1046" y="600"/>
                  </a:lnTo>
                  <a:lnTo>
                    <a:pt x="1016" y="650"/>
                  </a:lnTo>
                  <a:lnTo>
                    <a:pt x="986" y="702"/>
                  </a:lnTo>
                  <a:lnTo>
                    <a:pt x="954" y="752"/>
                  </a:lnTo>
                  <a:lnTo>
                    <a:pt x="918" y="804"/>
                  </a:lnTo>
                  <a:lnTo>
                    <a:pt x="882" y="854"/>
                  </a:lnTo>
                  <a:lnTo>
                    <a:pt x="846" y="906"/>
                  </a:lnTo>
                  <a:lnTo>
                    <a:pt x="806" y="956"/>
                  </a:lnTo>
                  <a:lnTo>
                    <a:pt x="764" y="1008"/>
                  </a:lnTo>
                  <a:lnTo>
                    <a:pt x="720" y="1058"/>
                  </a:lnTo>
                  <a:lnTo>
                    <a:pt x="674" y="1108"/>
                  </a:lnTo>
                  <a:lnTo>
                    <a:pt x="628" y="1156"/>
                  </a:lnTo>
                  <a:lnTo>
                    <a:pt x="578" y="1206"/>
                  </a:lnTo>
                  <a:lnTo>
                    <a:pt x="526" y="1254"/>
                  </a:lnTo>
                  <a:lnTo>
                    <a:pt x="472" y="1300"/>
                  </a:lnTo>
                  <a:lnTo>
                    <a:pt x="416" y="1346"/>
                  </a:lnTo>
                  <a:lnTo>
                    <a:pt x="358" y="1390"/>
                  </a:lnTo>
                  <a:lnTo>
                    <a:pt x="298" y="1432"/>
                  </a:lnTo>
                  <a:lnTo>
                    <a:pt x="234" y="1474"/>
                  </a:lnTo>
                  <a:lnTo>
                    <a:pt x="234" y="1474"/>
                  </a:lnTo>
                  <a:close/>
                </a:path>
              </a:pathLst>
            </a:custGeom>
            <a:solidFill>
              <a:srgbClr val="C29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8 h 368"/>
                <a:gd name="T2" fmla="*/ 1198 w 1198"/>
                <a:gd name="T3" fmla="*/ 368 h 368"/>
                <a:gd name="T4" fmla="*/ 1022 w 1198"/>
                <a:gd name="T5" fmla="*/ 316 h 368"/>
                <a:gd name="T6" fmla="*/ 598 w 1198"/>
                <a:gd name="T7" fmla="*/ 188 h 368"/>
                <a:gd name="T8" fmla="*/ 598 w 1198"/>
                <a:gd name="T9" fmla="*/ 188 h 368"/>
                <a:gd name="T10" fmla="*/ 174 w 1198"/>
                <a:gd name="T11" fmla="*/ 56 h 368"/>
                <a:gd name="T12" fmla="*/ 0 w 1198"/>
                <a:gd name="T13" fmla="*/ 0 h 368"/>
                <a:gd name="T14" fmla="*/ 0 w 1198"/>
                <a:gd name="T15" fmla="*/ 0 h 368"/>
                <a:gd name="T16" fmla="*/ 176 w 1198"/>
                <a:gd name="T17" fmla="*/ 52 h 368"/>
                <a:gd name="T18" fmla="*/ 600 w 1198"/>
                <a:gd name="T19" fmla="*/ 180 h 368"/>
                <a:gd name="T20" fmla="*/ 600 w 1198"/>
                <a:gd name="T21" fmla="*/ 180 h 368"/>
                <a:gd name="T22" fmla="*/ 1022 w 1198"/>
                <a:gd name="T23" fmla="*/ 312 h 368"/>
                <a:gd name="T24" fmla="*/ 1198 w 1198"/>
                <a:gd name="T25" fmla="*/ 368 h 368"/>
                <a:gd name="T26" fmla="*/ 1198 w 1198"/>
                <a:gd name="T2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368">
                  <a:moveTo>
                    <a:pt x="1198" y="368"/>
                  </a:moveTo>
                  <a:lnTo>
                    <a:pt x="1198" y="368"/>
                  </a:lnTo>
                  <a:lnTo>
                    <a:pt x="1022" y="316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174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6" y="5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1022" y="312"/>
                  </a:lnTo>
                  <a:lnTo>
                    <a:pt x="1198" y="368"/>
                  </a:lnTo>
                  <a:lnTo>
                    <a:pt x="1198" y="368"/>
                  </a:lnTo>
                  <a:close/>
                </a:path>
              </a:pathLst>
            </a:custGeom>
            <a:solidFill>
              <a:srgbClr val="EE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3816350" y="3875088"/>
              <a:ext cx="1901825" cy="2146300"/>
            </a:xfrm>
            <a:custGeom>
              <a:avLst/>
              <a:gdLst>
                <a:gd name="T0" fmla="*/ 1198 w 1198"/>
                <a:gd name="T1" fmla="*/ 892 h 1352"/>
                <a:gd name="T2" fmla="*/ 1198 w 1198"/>
                <a:gd name="T3" fmla="*/ 892 h 1352"/>
                <a:gd name="T4" fmla="*/ 1168 w 1198"/>
                <a:gd name="T5" fmla="*/ 902 h 1352"/>
                <a:gd name="T6" fmla="*/ 1144 w 1198"/>
                <a:gd name="T7" fmla="*/ 908 h 1352"/>
                <a:gd name="T8" fmla="*/ 1116 w 1198"/>
                <a:gd name="T9" fmla="*/ 912 h 1352"/>
                <a:gd name="T10" fmla="*/ 1084 w 1198"/>
                <a:gd name="T11" fmla="*/ 916 h 1352"/>
                <a:gd name="T12" fmla="*/ 1046 w 1198"/>
                <a:gd name="T13" fmla="*/ 918 h 1352"/>
                <a:gd name="T14" fmla="*/ 1006 w 1198"/>
                <a:gd name="T15" fmla="*/ 918 h 1352"/>
                <a:gd name="T16" fmla="*/ 960 w 1198"/>
                <a:gd name="T17" fmla="*/ 916 h 1352"/>
                <a:gd name="T18" fmla="*/ 912 w 1198"/>
                <a:gd name="T19" fmla="*/ 908 h 1352"/>
                <a:gd name="T20" fmla="*/ 860 w 1198"/>
                <a:gd name="T21" fmla="*/ 898 h 1352"/>
                <a:gd name="T22" fmla="*/ 804 w 1198"/>
                <a:gd name="T23" fmla="*/ 880 h 1352"/>
                <a:gd name="T24" fmla="*/ 746 w 1198"/>
                <a:gd name="T25" fmla="*/ 858 h 1352"/>
                <a:gd name="T26" fmla="*/ 716 w 1198"/>
                <a:gd name="T27" fmla="*/ 846 h 1352"/>
                <a:gd name="T28" fmla="*/ 686 w 1198"/>
                <a:gd name="T29" fmla="*/ 830 h 1352"/>
                <a:gd name="T30" fmla="*/ 654 w 1198"/>
                <a:gd name="T31" fmla="*/ 814 h 1352"/>
                <a:gd name="T32" fmla="*/ 622 w 1198"/>
                <a:gd name="T33" fmla="*/ 796 h 1352"/>
                <a:gd name="T34" fmla="*/ 590 w 1198"/>
                <a:gd name="T35" fmla="*/ 774 h 1352"/>
                <a:gd name="T36" fmla="*/ 556 w 1198"/>
                <a:gd name="T37" fmla="*/ 752 h 1352"/>
                <a:gd name="T38" fmla="*/ 522 w 1198"/>
                <a:gd name="T39" fmla="*/ 728 h 1352"/>
                <a:gd name="T40" fmla="*/ 488 w 1198"/>
                <a:gd name="T41" fmla="*/ 700 h 1352"/>
                <a:gd name="T42" fmla="*/ 488 w 1198"/>
                <a:gd name="T43" fmla="*/ 700 h 1352"/>
                <a:gd name="T44" fmla="*/ 438 w 1198"/>
                <a:gd name="T45" fmla="*/ 658 h 1352"/>
                <a:gd name="T46" fmla="*/ 390 w 1198"/>
                <a:gd name="T47" fmla="*/ 612 h 1352"/>
                <a:gd name="T48" fmla="*/ 344 w 1198"/>
                <a:gd name="T49" fmla="*/ 566 h 1352"/>
                <a:gd name="T50" fmla="*/ 304 w 1198"/>
                <a:gd name="T51" fmla="*/ 520 h 1352"/>
                <a:gd name="T52" fmla="*/ 264 w 1198"/>
                <a:gd name="T53" fmla="*/ 472 h 1352"/>
                <a:gd name="T54" fmla="*/ 228 w 1198"/>
                <a:gd name="T55" fmla="*/ 424 h 1352"/>
                <a:gd name="T56" fmla="*/ 194 w 1198"/>
                <a:gd name="T57" fmla="*/ 378 h 1352"/>
                <a:gd name="T58" fmla="*/ 164 w 1198"/>
                <a:gd name="T59" fmla="*/ 330 h 1352"/>
                <a:gd name="T60" fmla="*/ 134 w 1198"/>
                <a:gd name="T61" fmla="*/ 284 h 1352"/>
                <a:gd name="T62" fmla="*/ 108 w 1198"/>
                <a:gd name="T63" fmla="*/ 238 h 1352"/>
                <a:gd name="T64" fmla="*/ 84 w 1198"/>
                <a:gd name="T65" fmla="*/ 192 h 1352"/>
                <a:gd name="T66" fmla="*/ 64 w 1198"/>
                <a:gd name="T67" fmla="*/ 150 h 1352"/>
                <a:gd name="T68" fmla="*/ 28 w 1198"/>
                <a:gd name="T69" fmla="*/ 70 h 1352"/>
                <a:gd name="T70" fmla="*/ 0 w 1198"/>
                <a:gd name="T71" fmla="*/ 0 h 1352"/>
                <a:gd name="T72" fmla="*/ 0 w 1198"/>
                <a:gd name="T73" fmla="*/ 816 h 1352"/>
                <a:gd name="T74" fmla="*/ 1198 w 1198"/>
                <a:gd name="T75" fmla="*/ 1352 h 1352"/>
                <a:gd name="T76" fmla="*/ 1198 w 1198"/>
                <a:gd name="T77" fmla="*/ 89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8" h="1352">
                  <a:moveTo>
                    <a:pt x="1198" y="892"/>
                  </a:moveTo>
                  <a:lnTo>
                    <a:pt x="1198" y="892"/>
                  </a:lnTo>
                  <a:lnTo>
                    <a:pt x="1168" y="902"/>
                  </a:lnTo>
                  <a:lnTo>
                    <a:pt x="1144" y="908"/>
                  </a:lnTo>
                  <a:lnTo>
                    <a:pt x="1116" y="912"/>
                  </a:lnTo>
                  <a:lnTo>
                    <a:pt x="1084" y="916"/>
                  </a:lnTo>
                  <a:lnTo>
                    <a:pt x="1046" y="918"/>
                  </a:lnTo>
                  <a:lnTo>
                    <a:pt x="1006" y="918"/>
                  </a:lnTo>
                  <a:lnTo>
                    <a:pt x="960" y="916"/>
                  </a:lnTo>
                  <a:lnTo>
                    <a:pt x="912" y="908"/>
                  </a:lnTo>
                  <a:lnTo>
                    <a:pt x="860" y="898"/>
                  </a:lnTo>
                  <a:lnTo>
                    <a:pt x="804" y="880"/>
                  </a:lnTo>
                  <a:lnTo>
                    <a:pt x="746" y="858"/>
                  </a:lnTo>
                  <a:lnTo>
                    <a:pt x="716" y="846"/>
                  </a:lnTo>
                  <a:lnTo>
                    <a:pt x="686" y="830"/>
                  </a:lnTo>
                  <a:lnTo>
                    <a:pt x="654" y="814"/>
                  </a:lnTo>
                  <a:lnTo>
                    <a:pt x="622" y="796"/>
                  </a:lnTo>
                  <a:lnTo>
                    <a:pt x="590" y="774"/>
                  </a:lnTo>
                  <a:lnTo>
                    <a:pt x="556" y="752"/>
                  </a:lnTo>
                  <a:lnTo>
                    <a:pt x="522" y="728"/>
                  </a:lnTo>
                  <a:lnTo>
                    <a:pt x="488" y="700"/>
                  </a:lnTo>
                  <a:lnTo>
                    <a:pt x="488" y="700"/>
                  </a:lnTo>
                  <a:lnTo>
                    <a:pt x="438" y="658"/>
                  </a:lnTo>
                  <a:lnTo>
                    <a:pt x="390" y="612"/>
                  </a:lnTo>
                  <a:lnTo>
                    <a:pt x="344" y="566"/>
                  </a:lnTo>
                  <a:lnTo>
                    <a:pt x="304" y="520"/>
                  </a:lnTo>
                  <a:lnTo>
                    <a:pt x="264" y="472"/>
                  </a:lnTo>
                  <a:lnTo>
                    <a:pt x="228" y="424"/>
                  </a:lnTo>
                  <a:lnTo>
                    <a:pt x="194" y="378"/>
                  </a:lnTo>
                  <a:lnTo>
                    <a:pt x="164" y="330"/>
                  </a:lnTo>
                  <a:lnTo>
                    <a:pt x="134" y="284"/>
                  </a:lnTo>
                  <a:lnTo>
                    <a:pt x="108" y="238"/>
                  </a:lnTo>
                  <a:lnTo>
                    <a:pt x="84" y="192"/>
                  </a:lnTo>
                  <a:lnTo>
                    <a:pt x="64" y="150"/>
                  </a:lnTo>
                  <a:lnTo>
                    <a:pt x="28" y="70"/>
                  </a:lnTo>
                  <a:lnTo>
                    <a:pt x="0" y="0"/>
                  </a:lnTo>
                  <a:lnTo>
                    <a:pt x="0" y="816"/>
                  </a:lnTo>
                  <a:lnTo>
                    <a:pt x="1198" y="1352"/>
                  </a:lnTo>
                  <a:lnTo>
                    <a:pt x="1198" y="892"/>
                  </a:lnTo>
                  <a:close/>
                </a:path>
              </a:pathLst>
            </a:custGeom>
            <a:solidFill>
              <a:srgbClr val="D8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Freeform 193"/>
            <p:cNvSpPr>
              <a:spLocks/>
            </p:cNvSpPr>
            <p:nvPr/>
          </p:nvSpPr>
          <p:spPr bwMode="auto">
            <a:xfrm>
              <a:off x="6680200" y="3322638"/>
              <a:ext cx="301625" cy="920750"/>
            </a:xfrm>
            <a:custGeom>
              <a:avLst/>
              <a:gdLst>
                <a:gd name="T0" fmla="*/ 0 w 190"/>
                <a:gd name="T1" fmla="*/ 58 h 580"/>
                <a:gd name="T2" fmla="*/ 0 w 190"/>
                <a:gd name="T3" fmla="*/ 548 h 580"/>
                <a:gd name="T4" fmla="*/ 0 w 190"/>
                <a:gd name="T5" fmla="*/ 548 h 580"/>
                <a:gd name="T6" fmla="*/ 6 w 190"/>
                <a:gd name="T7" fmla="*/ 566 h 580"/>
                <a:gd name="T8" fmla="*/ 10 w 190"/>
                <a:gd name="T9" fmla="*/ 580 h 580"/>
                <a:gd name="T10" fmla="*/ 36 w 190"/>
                <a:gd name="T11" fmla="*/ 532 h 580"/>
                <a:gd name="T12" fmla="*/ 58 w 190"/>
                <a:gd name="T13" fmla="*/ 566 h 580"/>
                <a:gd name="T14" fmla="*/ 66 w 190"/>
                <a:gd name="T15" fmla="*/ 524 h 580"/>
                <a:gd name="T16" fmla="*/ 88 w 190"/>
                <a:gd name="T17" fmla="*/ 550 h 580"/>
                <a:gd name="T18" fmla="*/ 100 w 190"/>
                <a:gd name="T19" fmla="*/ 510 h 580"/>
                <a:gd name="T20" fmla="*/ 116 w 190"/>
                <a:gd name="T21" fmla="*/ 540 h 580"/>
                <a:gd name="T22" fmla="*/ 128 w 190"/>
                <a:gd name="T23" fmla="*/ 500 h 580"/>
                <a:gd name="T24" fmla="*/ 148 w 190"/>
                <a:gd name="T25" fmla="*/ 522 h 580"/>
                <a:gd name="T26" fmla="*/ 152 w 190"/>
                <a:gd name="T27" fmla="*/ 490 h 580"/>
                <a:gd name="T28" fmla="*/ 166 w 190"/>
                <a:gd name="T29" fmla="*/ 512 h 580"/>
                <a:gd name="T30" fmla="*/ 170 w 190"/>
                <a:gd name="T31" fmla="*/ 474 h 580"/>
                <a:gd name="T32" fmla="*/ 180 w 190"/>
                <a:gd name="T33" fmla="*/ 492 h 580"/>
                <a:gd name="T34" fmla="*/ 190 w 190"/>
                <a:gd name="T35" fmla="*/ 0 h 580"/>
                <a:gd name="T36" fmla="*/ 0 w 190"/>
                <a:gd name="T37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80">
                  <a:moveTo>
                    <a:pt x="0" y="58"/>
                  </a:moveTo>
                  <a:lnTo>
                    <a:pt x="0" y="548"/>
                  </a:lnTo>
                  <a:lnTo>
                    <a:pt x="0" y="548"/>
                  </a:lnTo>
                  <a:lnTo>
                    <a:pt x="6" y="566"/>
                  </a:lnTo>
                  <a:lnTo>
                    <a:pt x="10" y="580"/>
                  </a:lnTo>
                  <a:lnTo>
                    <a:pt x="36" y="532"/>
                  </a:lnTo>
                  <a:lnTo>
                    <a:pt x="58" y="566"/>
                  </a:lnTo>
                  <a:lnTo>
                    <a:pt x="66" y="524"/>
                  </a:lnTo>
                  <a:lnTo>
                    <a:pt x="88" y="550"/>
                  </a:lnTo>
                  <a:lnTo>
                    <a:pt x="100" y="510"/>
                  </a:lnTo>
                  <a:lnTo>
                    <a:pt x="116" y="540"/>
                  </a:lnTo>
                  <a:lnTo>
                    <a:pt x="128" y="500"/>
                  </a:lnTo>
                  <a:lnTo>
                    <a:pt x="148" y="522"/>
                  </a:lnTo>
                  <a:lnTo>
                    <a:pt x="152" y="490"/>
                  </a:lnTo>
                  <a:lnTo>
                    <a:pt x="166" y="512"/>
                  </a:lnTo>
                  <a:lnTo>
                    <a:pt x="170" y="474"/>
                  </a:lnTo>
                  <a:lnTo>
                    <a:pt x="180" y="492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194"/>
            <p:cNvSpPr>
              <a:spLocks/>
            </p:cNvSpPr>
            <p:nvPr/>
          </p:nvSpPr>
          <p:spPr bwMode="auto">
            <a:xfrm>
              <a:off x="6696075" y="42433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195"/>
            <p:cNvSpPr>
              <a:spLocks/>
            </p:cNvSpPr>
            <p:nvPr/>
          </p:nvSpPr>
          <p:spPr bwMode="auto">
            <a:xfrm>
              <a:off x="4810125" y="2814638"/>
              <a:ext cx="2171700" cy="600075"/>
            </a:xfrm>
            <a:custGeom>
              <a:avLst/>
              <a:gdLst>
                <a:gd name="T0" fmla="*/ 0 w 1368"/>
                <a:gd name="T1" fmla="*/ 48 h 378"/>
                <a:gd name="T2" fmla="*/ 1178 w 1368"/>
                <a:gd name="T3" fmla="*/ 378 h 378"/>
                <a:gd name="T4" fmla="*/ 1368 w 1368"/>
                <a:gd name="T5" fmla="*/ 320 h 378"/>
                <a:gd name="T6" fmla="*/ 194 w 1368"/>
                <a:gd name="T7" fmla="*/ 0 h 378"/>
                <a:gd name="T8" fmla="*/ 0 w 1368"/>
                <a:gd name="T9" fmla="*/ 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378">
                  <a:moveTo>
                    <a:pt x="0" y="48"/>
                  </a:moveTo>
                  <a:lnTo>
                    <a:pt x="1178" y="378"/>
                  </a:lnTo>
                  <a:lnTo>
                    <a:pt x="1368" y="320"/>
                  </a:lnTo>
                  <a:lnTo>
                    <a:pt x="19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68" name="Group 167"/>
          <p:cNvGrpSpPr/>
          <p:nvPr/>
        </p:nvGrpSpPr>
        <p:grpSpPr>
          <a:xfrm flipH="1">
            <a:off x="6329449" y="10300601"/>
            <a:ext cx="1963177" cy="1817570"/>
            <a:chOff x="3816350" y="2611438"/>
            <a:chExt cx="3990975" cy="3413125"/>
          </a:xfrm>
        </p:grpSpPr>
        <p:sp>
          <p:nvSpPr>
            <p:cNvPr id="169" name="Freeform 9"/>
            <p:cNvSpPr>
              <a:spLocks/>
            </p:cNvSpPr>
            <p:nvPr/>
          </p:nvSpPr>
          <p:spPr bwMode="auto">
            <a:xfrm>
              <a:off x="3816350" y="3138488"/>
              <a:ext cx="1901825" cy="2882900"/>
            </a:xfrm>
            <a:custGeom>
              <a:avLst/>
              <a:gdLst>
                <a:gd name="T0" fmla="*/ 0 w 1198"/>
                <a:gd name="T1" fmla="*/ 0 h 1816"/>
                <a:gd name="T2" fmla="*/ 0 w 1198"/>
                <a:gd name="T3" fmla="*/ 1280 h 1816"/>
                <a:gd name="T4" fmla="*/ 1198 w 1198"/>
                <a:gd name="T5" fmla="*/ 1816 h 1816"/>
                <a:gd name="T6" fmla="*/ 1198 w 1198"/>
                <a:gd name="T7" fmla="*/ 368 h 1816"/>
                <a:gd name="T8" fmla="*/ 0 w 1198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816">
                  <a:moveTo>
                    <a:pt x="0" y="0"/>
                  </a:moveTo>
                  <a:lnTo>
                    <a:pt x="0" y="1280"/>
                  </a:lnTo>
                  <a:lnTo>
                    <a:pt x="1198" y="1816"/>
                  </a:lnTo>
                  <a:lnTo>
                    <a:pt x="119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Freeform 10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0 w 1316"/>
                <a:gd name="T1" fmla="*/ 402 h 1852"/>
                <a:gd name="T2" fmla="*/ 0 w 1316"/>
                <a:gd name="T3" fmla="*/ 402 h 1852"/>
                <a:gd name="T4" fmla="*/ 0 w 1316"/>
                <a:gd name="T5" fmla="*/ 1850 h 1852"/>
                <a:gd name="T6" fmla="*/ 4 w 1316"/>
                <a:gd name="T7" fmla="*/ 1852 h 1852"/>
                <a:gd name="T8" fmla="*/ 1316 w 1316"/>
                <a:gd name="T9" fmla="*/ 1244 h 1852"/>
                <a:gd name="T10" fmla="*/ 1316 w 1316"/>
                <a:gd name="T11" fmla="*/ 0 h 1852"/>
                <a:gd name="T12" fmla="*/ 0 w 1316"/>
                <a:gd name="T13" fmla="*/ 40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852">
                  <a:moveTo>
                    <a:pt x="0" y="402"/>
                  </a:moveTo>
                  <a:lnTo>
                    <a:pt x="0" y="402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C69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Freeform 11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6 h 368"/>
                <a:gd name="T2" fmla="*/ 0 w 1198"/>
                <a:gd name="T3" fmla="*/ 0 h 368"/>
                <a:gd name="T4" fmla="*/ 1198 w 1198"/>
                <a:gd name="T5" fmla="*/ 368 h 368"/>
                <a:gd name="T6" fmla="*/ 1198 w 1198"/>
                <a:gd name="T7" fmla="*/ 3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368">
                  <a:moveTo>
                    <a:pt x="1198" y="366"/>
                  </a:moveTo>
                  <a:lnTo>
                    <a:pt x="0" y="0"/>
                  </a:lnTo>
                  <a:lnTo>
                    <a:pt x="1198" y="368"/>
                  </a:lnTo>
                  <a:lnTo>
                    <a:pt x="1198" y="366"/>
                  </a:lnTo>
                  <a:close/>
                </a:path>
              </a:pathLst>
            </a:custGeom>
            <a:solidFill>
              <a:srgbClr val="DDA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Freeform 12"/>
            <p:cNvSpPr>
              <a:spLocks/>
            </p:cNvSpPr>
            <p:nvPr/>
          </p:nvSpPr>
          <p:spPr bwMode="auto">
            <a:xfrm>
              <a:off x="3816350" y="2611438"/>
              <a:ext cx="3990975" cy="1111250"/>
            </a:xfrm>
            <a:custGeom>
              <a:avLst/>
              <a:gdLst>
                <a:gd name="T0" fmla="*/ 1340 w 2514"/>
                <a:gd name="T1" fmla="*/ 0 h 700"/>
                <a:gd name="T2" fmla="*/ 0 w 2514"/>
                <a:gd name="T3" fmla="*/ 330 h 700"/>
                <a:gd name="T4" fmla="*/ 0 w 2514"/>
                <a:gd name="T5" fmla="*/ 332 h 700"/>
                <a:gd name="T6" fmla="*/ 1198 w 2514"/>
                <a:gd name="T7" fmla="*/ 698 h 700"/>
                <a:gd name="T8" fmla="*/ 1198 w 2514"/>
                <a:gd name="T9" fmla="*/ 700 h 700"/>
                <a:gd name="T10" fmla="*/ 1198 w 2514"/>
                <a:gd name="T11" fmla="*/ 700 h 700"/>
                <a:gd name="T12" fmla="*/ 2514 w 2514"/>
                <a:gd name="T13" fmla="*/ 298 h 700"/>
                <a:gd name="T14" fmla="*/ 2514 w 2514"/>
                <a:gd name="T15" fmla="*/ 298 h 700"/>
                <a:gd name="T16" fmla="*/ 1340 w 2514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4" h="700">
                  <a:moveTo>
                    <a:pt x="1340" y="0"/>
                  </a:moveTo>
                  <a:lnTo>
                    <a:pt x="0" y="330"/>
                  </a:lnTo>
                  <a:lnTo>
                    <a:pt x="0" y="332"/>
                  </a:lnTo>
                  <a:lnTo>
                    <a:pt x="1198" y="698"/>
                  </a:lnTo>
                  <a:lnTo>
                    <a:pt x="1198" y="700"/>
                  </a:lnTo>
                  <a:lnTo>
                    <a:pt x="1198" y="700"/>
                  </a:lnTo>
                  <a:lnTo>
                    <a:pt x="2514" y="298"/>
                  </a:lnTo>
                  <a:lnTo>
                    <a:pt x="2514" y="29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E9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13"/>
            <p:cNvSpPr>
              <a:spLocks/>
            </p:cNvSpPr>
            <p:nvPr/>
          </p:nvSpPr>
          <p:spPr bwMode="auto">
            <a:xfrm>
              <a:off x="5753100" y="2611438"/>
              <a:ext cx="2054225" cy="936625"/>
            </a:xfrm>
            <a:custGeom>
              <a:avLst/>
              <a:gdLst>
                <a:gd name="T0" fmla="*/ 1294 w 1294"/>
                <a:gd name="T1" fmla="*/ 298 h 590"/>
                <a:gd name="T2" fmla="*/ 120 w 1294"/>
                <a:gd name="T3" fmla="*/ 0 h 590"/>
                <a:gd name="T4" fmla="*/ 0 w 1294"/>
                <a:gd name="T5" fmla="*/ 28 h 590"/>
                <a:gd name="T6" fmla="*/ 0 w 1294"/>
                <a:gd name="T7" fmla="*/ 28 h 590"/>
                <a:gd name="T8" fmla="*/ 36 w 1294"/>
                <a:gd name="T9" fmla="*/ 48 h 590"/>
                <a:gd name="T10" fmla="*/ 76 w 1294"/>
                <a:gd name="T11" fmla="*/ 72 h 590"/>
                <a:gd name="T12" fmla="*/ 120 w 1294"/>
                <a:gd name="T13" fmla="*/ 102 h 590"/>
                <a:gd name="T14" fmla="*/ 140 w 1294"/>
                <a:gd name="T15" fmla="*/ 120 h 590"/>
                <a:gd name="T16" fmla="*/ 160 w 1294"/>
                <a:gd name="T17" fmla="*/ 136 h 590"/>
                <a:gd name="T18" fmla="*/ 176 w 1294"/>
                <a:gd name="T19" fmla="*/ 156 h 590"/>
                <a:gd name="T20" fmla="*/ 192 w 1294"/>
                <a:gd name="T21" fmla="*/ 174 h 590"/>
                <a:gd name="T22" fmla="*/ 202 w 1294"/>
                <a:gd name="T23" fmla="*/ 194 h 590"/>
                <a:gd name="T24" fmla="*/ 210 w 1294"/>
                <a:gd name="T25" fmla="*/ 214 h 590"/>
                <a:gd name="T26" fmla="*/ 212 w 1294"/>
                <a:gd name="T27" fmla="*/ 226 h 590"/>
                <a:gd name="T28" fmla="*/ 212 w 1294"/>
                <a:gd name="T29" fmla="*/ 236 h 590"/>
                <a:gd name="T30" fmla="*/ 212 w 1294"/>
                <a:gd name="T31" fmla="*/ 246 h 590"/>
                <a:gd name="T32" fmla="*/ 210 w 1294"/>
                <a:gd name="T33" fmla="*/ 258 h 590"/>
                <a:gd name="T34" fmla="*/ 206 w 1294"/>
                <a:gd name="T35" fmla="*/ 268 h 590"/>
                <a:gd name="T36" fmla="*/ 202 w 1294"/>
                <a:gd name="T37" fmla="*/ 278 h 590"/>
                <a:gd name="T38" fmla="*/ 196 w 1294"/>
                <a:gd name="T39" fmla="*/ 290 h 590"/>
                <a:gd name="T40" fmla="*/ 188 w 1294"/>
                <a:gd name="T41" fmla="*/ 300 h 590"/>
                <a:gd name="T42" fmla="*/ 188 w 1294"/>
                <a:gd name="T43" fmla="*/ 300 h 590"/>
                <a:gd name="T44" fmla="*/ 174 w 1294"/>
                <a:gd name="T45" fmla="*/ 320 h 590"/>
                <a:gd name="T46" fmla="*/ 162 w 1294"/>
                <a:gd name="T47" fmla="*/ 338 h 590"/>
                <a:gd name="T48" fmla="*/ 152 w 1294"/>
                <a:gd name="T49" fmla="*/ 356 h 590"/>
                <a:gd name="T50" fmla="*/ 146 w 1294"/>
                <a:gd name="T51" fmla="*/ 372 h 590"/>
                <a:gd name="T52" fmla="*/ 140 w 1294"/>
                <a:gd name="T53" fmla="*/ 388 h 590"/>
                <a:gd name="T54" fmla="*/ 138 w 1294"/>
                <a:gd name="T55" fmla="*/ 404 h 590"/>
                <a:gd name="T56" fmla="*/ 136 w 1294"/>
                <a:gd name="T57" fmla="*/ 418 h 590"/>
                <a:gd name="T58" fmla="*/ 138 w 1294"/>
                <a:gd name="T59" fmla="*/ 434 h 590"/>
                <a:gd name="T60" fmla="*/ 140 w 1294"/>
                <a:gd name="T61" fmla="*/ 446 h 590"/>
                <a:gd name="T62" fmla="*/ 144 w 1294"/>
                <a:gd name="T63" fmla="*/ 460 h 590"/>
                <a:gd name="T64" fmla="*/ 150 w 1294"/>
                <a:gd name="T65" fmla="*/ 472 h 590"/>
                <a:gd name="T66" fmla="*/ 158 w 1294"/>
                <a:gd name="T67" fmla="*/ 482 h 590"/>
                <a:gd name="T68" fmla="*/ 174 w 1294"/>
                <a:gd name="T69" fmla="*/ 504 h 590"/>
                <a:gd name="T70" fmla="*/ 194 w 1294"/>
                <a:gd name="T71" fmla="*/ 522 h 590"/>
                <a:gd name="T72" fmla="*/ 216 w 1294"/>
                <a:gd name="T73" fmla="*/ 538 h 590"/>
                <a:gd name="T74" fmla="*/ 240 w 1294"/>
                <a:gd name="T75" fmla="*/ 552 h 590"/>
                <a:gd name="T76" fmla="*/ 264 w 1294"/>
                <a:gd name="T77" fmla="*/ 564 h 590"/>
                <a:gd name="T78" fmla="*/ 286 w 1294"/>
                <a:gd name="T79" fmla="*/ 574 h 590"/>
                <a:gd name="T80" fmla="*/ 322 w 1294"/>
                <a:gd name="T81" fmla="*/ 586 h 590"/>
                <a:gd name="T82" fmla="*/ 340 w 1294"/>
                <a:gd name="T83" fmla="*/ 590 h 590"/>
                <a:gd name="T84" fmla="*/ 1294 w 1294"/>
                <a:gd name="T85" fmla="*/ 298 h 590"/>
                <a:gd name="T86" fmla="*/ 1294 w 1294"/>
                <a:gd name="T87" fmla="*/ 29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90">
                  <a:moveTo>
                    <a:pt x="1294" y="298"/>
                  </a:moveTo>
                  <a:lnTo>
                    <a:pt x="12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6" y="48"/>
                  </a:lnTo>
                  <a:lnTo>
                    <a:pt x="76" y="72"/>
                  </a:lnTo>
                  <a:lnTo>
                    <a:pt x="120" y="102"/>
                  </a:lnTo>
                  <a:lnTo>
                    <a:pt x="140" y="120"/>
                  </a:lnTo>
                  <a:lnTo>
                    <a:pt x="160" y="136"/>
                  </a:lnTo>
                  <a:lnTo>
                    <a:pt x="176" y="156"/>
                  </a:lnTo>
                  <a:lnTo>
                    <a:pt x="192" y="174"/>
                  </a:lnTo>
                  <a:lnTo>
                    <a:pt x="202" y="194"/>
                  </a:lnTo>
                  <a:lnTo>
                    <a:pt x="210" y="214"/>
                  </a:lnTo>
                  <a:lnTo>
                    <a:pt x="212" y="226"/>
                  </a:lnTo>
                  <a:lnTo>
                    <a:pt x="212" y="236"/>
                  </a:lnTo>
                  <a:lnTo>
                    <a:pt x="212" y="246"/>
                  </a:lnTo>
                  <a:lnTo>
                    <a:pt x="210" y="258"/>
                  </a:lnTo>
                  <a:lnTo>
                    <a:pt x="206" y="268"/>
                  </a:lnTo>
                  <a:lnTo>
                    <a:pt x="202" y="278"/>
                  </a:lnTo>
                  <a:lnTo>
                    <a:pt x="196" y="290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74" y="320"/>
                  </a:lnTo>
                  <a:lnTo>
                    <a:pt x="162" y="338"/>
                  </a:lnTo>
                  <a:lnTo>
                    <a:pt x="152" y="356"/>
                  </a:lnTo>
                  <a:lnTo>
                    <a:pt x="146" y="372"/>
                  </a:lnTo>
                  <a:lnTo>
                    <a:pt x="140" y="388"/>
                  </a:lnTo>
                  <a:lnTo>
                    <a:pt x="138" y="404"/>
                  </a:lnTo>
                  <a:lnTo>
                    <a:pt x="136" y="418"/>
                  </a:lnTo>
                  <a:lnTo>
                    <a:pt x="138" y="434"/>
                  </a:lnTo>
                  <a:lnTo>
                    <a:pt x="140" y="446"/>
                  </a:lnTo>
                  <a:lnTo>
                    <a:pt x="144" y="460"/>
                  </a:lnTo>
                  <a:lnTo>
                    <a:pt x="150" y="472"/>
                  </a:lnTo>
                  <a:lnTo>
                    <a:pt x="158" y="482"/>
                  </a:lnTo>
                  <a:lnTo>
                    <a:pt x="174" y="504"/>
                  </a:lnTo>
                  <a:lnTo>
                    <a:pt x="194" y="522"/>
                  </a:lnTo>
                  <a:lnTo>
                    <a:pt x="216" y="538"/>
                  </a:lnTo>
                  <a:lnTo>
                    <a:pt x="240" y="552"/>
                  </a:lnTo>
                  <a:lnTo>
                    <a:pt x="264" y="564"/>
                  </a:lnTo>
                  <a:lnTo>
                    <a:pt x="286" y="574"/>
                  </a:lnTo>
                  <a:lnTo>
                    <a:pt x="322" y="586"/>
                  </a:lnTo>
                  <a:lnTo>
                    <a:pt x="340" y="590"/>
                  </a:lnTo>
                  <a:lnTo>
                    <a:pt x="1294" y="298"/>
                  </a:lnTo>
                  <a:lnTo>
                    <a:pt x="1294" y="298"/>
                  </a:lnTo>
                  <a:close/>
                </a:path>
              </a:pathLst>
            </a:custGeom>
            <a:solidFill>
              <a:srgbClr val="ECC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5718175" y="3084513"/>
              <a:ext cx="2089150" cy="638175"/>
            </a:xfrm>
            <a:custGeom>
              <a:avLst/>
              <a:gdLst>
                <a:gd name="T0" fmla="*/ 0 w 1316"/>
                <a:gd name="T1" fmla="*/ 402 h 402"/>
                <a:gd name="T2" fmla="*/ 746 w 1316"/>
                <a:gd name="T3" fmla="*/ 166 h 402"/>
                <a:gd name="T4" fmla="*/ 742 w 1316"/>
                <a:gd name="T5" fmla="*/ 158 h 402"/>
                <a:gd name="T6" fmla="*/ 1316 w 1316"/>
                <a:gd name="T7" fmla="*/ 0 h 402"/>
                <a:gd name="T8" fmla="*/ 1316 w 1316"/>
                <a:gd name="T9" fmla="*/ 0 h 402"/>
                <a:gd name="T10" fmla="*/ 666 w 1316"/>
                <a:gd name="T11" fmla="*/ 202 h 402"/>
                <a:gd name="T12" fmla="*/ 214 w 1316"/>
                <a:gd name="T13" fmla="*/ 340 h 402"/>
                <a:gd name="T14" fmla="*/ 62 w 1316"/>
                <a:gd name="T15" fmla="*/ 384 h 402"/>
                <a:gd name="T16" fmla="*/ 0 w 1316"/>
                <a:gd name="T17" fmla="*/ 402 h 402"/>
                <a:gd name="T18" fmla="*/ 0 w 1316"/>
                <a:gd name="T1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6" h="402">
                  <a:moveTo>
                    <a:pt x="0" y="402"/>
                  </a:moveTo>
                  <a:lnTo>
                    <a:pt x="746" y="166"/>
                  </a:lnTo>
                  <a:lnTo>
                    <a:pt x="742" y="158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666" y="202"/>
                  </a:lnTo>
                  <a:lnTo>
                    <a:pt x="214" y="340"/>
                  </a:lnTo>
                  <a:lnTo>
                    <a:pt x="62" y="384"/>
                  </a:lnTo>
                  <a:lnTo>
                    <a:pt x="0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A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234 w 1316"/>
                <a:gd name="T1" fmla="*/ 1474 h 1852"/>
                <a:gd name="T2" fmla="*/ 234 w 1316"/>
                <a:gd name="T3" fmla="*/ 1474 h 1852"/>
                <a:gd name="T4" fmla="*/ 172 w 1316"/>
                <a:gd name="T5" fmla="*/ 1514 h 1852"/>
                <a:gd name="T6" fmla="*/ 112 w 1316"/>
                <a:gd name="T7" fmla="*/ 1546 h 1852"/>
                <a:gd name="T8" fmla="*/ 54 w 1316"/>
                <a:gd name="T9" fmla="*/ 1574 h 1852"/>
                <a:gd name="T10" fmla="*/ 0 w 1316"/>
                <a:gd name="T11" fmla="*/ 1598 h 1852"/>
                <a:gd name="T12" fmla="*/ 0 w 1316"/>
                <a:gd name="T13" fmla="*/ 1850 h 1852"/>
                <a:gd name="T14" fmla="*/ 4 w 1316"/>
                <a:gd name="T15" fmla="*/ 1852 h 1852"/>
                <a:gd name="T16" fmla="*/ 1316 w 1316"/>
                <a:gd name="T17" fmla="*/ 1244 h 1852"/>
                <a:gd name="T18" fmla="*/ 1316 w 1316"/>
                <a:gd name="T19" fmla="*/ 0 h 1852"/>
                <a:gd name="T20" fmla="*/ 1300 w 1316"/>
                <a:gd name="T21" fmla="*/ 6 h 1852"/>
                <a:gd name="T22" fmla="*/ 1300 w 1316"/>
                <a:gd name="T23" fmla="*/ 6 h 1852"/>
                <a:gd name="T24" fmla="*/ 1280 w 1316"/>
                <a:gd name="T25" fmla="*/ 72 h 1852"/>
                <a:gd name="T26" fmla="*/ 1254 w 1316"/>
                <a:gd name="T27" fmla="*/ 146 h 1852"/>
                <a:gd name="T28" fmla="*/ 1224 w 1316"/>
                <a:gd name="T29" fmla="*/ 228 h 1852"/>
                <a:gd name="T30" fmla="*/ 1188 w 1316"/>
                <a:gd name="T31" fmla="*/ 314 h 1852"/>
                <a:gd name="T32" fmla="*/ 1146 w 1316"/>
                <a:gd name="T33" fmla="*/ 406 h 1852"/>
                <a:gd name="T34" fmla="*/ 1098 w 1316"/>
                <a:gd name="T35" fmla="*/ 502 h 1852"/>
                <a:gd name="T36" fmla="*/ 1046 w 1316"/>
                <a:gd name="T37" fmla="*/ 600 h 1852"/>
                <a:gd name="T38" fmla="*/ 1016 w 1316"/>
                <a:gd name="T39" fmla="*/ 650 h 1852"/>
                <a:gd name="T40" fmla="*/ 986 w 1316"/>
                <a:gd name="T41" fmla="*/ 702 h 1852"/>
                <a:gd name="T42" fmla="*/ 954 w 1316"/>
                <a:gd name="T43" fmla="*/ 752 h 1852"/>
                <a:gd name="T44" fmla="*/ 918 w 1316"/>
                <a:gd name="T45" fmla="*/ 804 h 1852"/>
                <a:gd name="T46" fmla="*/ 882 w 1316"/>
                <a:gd name="T47" fmla="*/ 854 h 1852"/>
                <a:gd name="T48" fmla="*/ 846 w 1316"/>
                <a:gd name="T49" fmla="*/ 906 h 1852"/>
                <a:gd name="T50" fmla="*/ 806 w 1316"/>
                <a:gd name="T51" fmla="*/ 956 h 1852"/>
                <a:gd name="T52" fmla="*/ 764 w 1316"/>
                <a:gd name="T53" fmla="*/ 1008 h 1852"/>
                <a:gd name="T54" fmla="*/ 720 w 1316"/>
                <a:gd name="T55" fmla="*/ 1058 h 1852"/>
                <a:gd name="T56" fmla="*/ 674 w 1316"/>
                <a:gd name="T57" fmla="*/ 1108 h 1852"/>
                <a:gd name="T58" fmla="*/ 628 w 1316"/>
                <a:gd name="T59" fmla="*/ 1156 h 1852"/>
                <a:gd name="T60" fmla="*/ 578 w 1316"/>
                <a:gd name="T61" fmla="*/ 1206 h 1852"/>
                <a:gd name="T62" fmla="*/ 526 w 1316"/>
                <a:gd name="T63" fmla="*/ 1254 h 1852"/>
                <a:gd name="T64" fmla="*/ 472 w 1316"/>
                <a:gd name="T65" fmla="*/ 1300 h 1852"/>
                <a:gd name="T66" fmla="*/ 416 w 1316"/>
                <a:gd name="T67" fmla="*/ 1346 h 1852"/>
                <a:gd name="T68" fmla="*/ 358 w 1316"/>
                <a:gd name="T69" fmla="*/ 1390 h 1852"/>
                <a:gd name="T70" fmla="*/ 298 w 1316"/>
                <a:gd name="T71" fmla="*/ 1432 h 1852"/>
                <a:gd name="T72" fmla="*/ 234 w 1316"/>
                <a:gd name="T73" fmla="*/ 1474 h 1852"/>
                <a:gd name="T74" fmla="*/ 234 w 1316"/>
                <a:gd name="T75" fmla="*/ 147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6" h="1852">
                  <a:moveTo>
                    <a:pt x="234" y="1474"/>
                  </a:moveTo>
                  <a:lnTo>
                    <a:pt x="234" y="1474"/>
                  </a:lnTo>
                  <a:lnTo>
                    <a:pt x="172" y="1514"/>
                  </a:lnTo>
                  <a:lnTo>
                    <a:pt x="112" y="1546"/>
                  </a:lnTo>
                  <a:lnTo>
                    <a:pt x="54" y="1574"/>
                  </a:lnTo>
                  <a:lnTo>
                    <a:pt x="0" y="1598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1300" y="6"/>
                  </a:lnTo>
                  <a:lnTo>
                    <a:pt x="1300" y="6"/>
                  </a:lnTo>
                  <a:lnTo>
                    <a:pt x="1280" y="72"/>
                  </a:lnTo>
                  <a:lnTo>
                    <a:pt x="1254" y="146"/>
                  </a:lnTo>
                  <a:lnTo>
                    <a:pt x="1224" y="228"/>
                  </a:lnTo>
                  <a:lnTo>
                    <a:pt x="1188" y="314"/>
                  </a:lnTo>
                  <a:lnTo>
                    <a:pt x="1146" y="406"/>
                  </a:lnTo>
                  <a:lnTo>
                    <a:pt x="1098" y="502"/>
                  </a:lnTo>
                  <a:lnTo>
                    <a:pt x="1046" y="600"/>
                  </a:lnTo>
                  <a:lnTo>
                    <a:pt x="1016" y="650"/>
                  </a:lnTo>
                  <a:lnTo>
                    <a:pt x="986" y="702"/>
                  </a:lnTo>
                  <a:lnTo>
                    <a:pt x="954" y="752"/>
                  </a:lnTo>
                  <a:lnTo>
                    <a:pt x="918" y="804"/>
                  </a:lnTo>
                  <a:lnTo>
                    <a:pt x="882" y="854"/>
                  </a:lnTo>
                  <a:lnTo>
                    <a:pt x="846" y="906"/>
                  </a:lnTo>
                  <a:lnTo>
                    <a:pt x="806" y="956"/>
                  </a:lnTo>
                  <a:lnTo>
                    <a:pt x="764" y="1008"/>
                  </a:lnTo>
                  <a:lnTo>
                    <a:pt x="720" y="1058"/>
                  </a:lnTo>
                  <a:lnTo>
                    <a:pt x="674" y="1108"/>
                  </a:lnTo>
                  <a:lnTo>
                    <a:pt x="628" y="1156"/>
                  </a:lnTo>
                  <a:lnTo>
                    <a:pt x="578" y="1206"/>
                  </a:lnTo>
                  <a:lnTo>
                    <a:pt x="526" y="1254"/>
                  </a:lnTo>
                  <a:lnTo>
                    <a:pt x="472" y="1300"/>
                  </a:lnTo>
                  <a:lnTo>
                    <a:pt x="416" y="1346"/>
                  </a:lnTo>
                  <a:lnTo>
                    <a:pt x="358" y="1390"/>
                  </a:lnTo>
                  <a:lnTo>
                    <a:pt x="298" y="1432"/>
                  </a:lnTo>
                  <a:lnTo>
                    <a:pt x="234" y="1474"/>
                  </a:lnTo>
                  <a:lnTo>
                    <a:pt x="234" y="1474"/>
                  </a:lnTo>
                  <a:close/>
                </a:path>
              </a:pathLst>
            </a:custGeom>
            <a:solidFill>
              <a:srgbClr val="C29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8 h 368"/>
                <a:gd name="T2" fmla="*/ 1198 w 1198"/>
                <a:gd name="T3" fmla="*/ 368 h 368"/>
                <a:gd name="T4" fmla="*/ 1022 w 1198"/>
                <a:gd name="T5" fmla="*/ 316 h 368"/>
                <a:gd name="T6" fmla="*/ 598 w 1198"/>
                <a:gd name="T7" fmla="*/ 188 h 368"/>
                <a:gd name="T8" fmla="*/ 598 w 1198"/>
                <a:gd name="T9" fmla="*/ 188 h 368"/>
                <a:gd name="T10" fmla="*/ 174 w 1198"/>
                <a:gd name="T11" fmla="*/ 56 h 368"/>
                <a:gd name="T12" fmla="*/ 0 w 1198"/>
                <a:gd name="T13" fmla="*/ 0 h 368"/>
                <a:gd name="T14" fmla="*/ 0 w 1198"/>
                <a:gd name="T15" fmla="*/ 0 h 368"/>
                <a:gd name="T16" fmla="*/ 176 w 1198"/>
                <a:gd name="T17" fmla="*/ 52 h 368"/>
                <a:gd name="T18" fmla="*/ 600 w 1198"/>
                <a:gd name="T19" fmla="*/ 180 h 368"/>
                <a:gd name="T20" fmla="*/ 600 w 1198"/>
                <a:gd name="T21" fmla="*/ 180 h 368"/>
                <a:gd name="T22" fmla="*/ 1022 w 1198"/>
                <a:gd name="T23" fmla="*/ 312 h 368"/>
                <a:gd name="T24" fmla="*/ 1198 w 1198"/>
                <a:gd name="T25" fmla="*/ 368 h 368"/>
                <a:gd name="T26" fmla="*/ 1198 w 1198"/>
                <a:gd name="T2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368">
                  <a:moveTo>
                    <a:pt x="1198" y="368"/>
                  </a:moveTo>
                  <a:lnTo>
                    <a:pt x="1198" y="368"/>
                  </a:lnTo>
                  <a:lnTo>
                    <a:pt x="1022" y="316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174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6" y="5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1022" y="312"/>
                  </a:lnTo>
                  <a:lnTo>
                    <a:pt x="1198" y="368"/>
                  </a:lnTo>
                  <a:lnTo>
                    <a:pt x="1198" y="368"/>
                  </a:lnTo>
                  <a:close/>
                </a:path>
              </a:pathLst>
            </a:custGeom>
            <a:solidFill>
              <a:srgbClr val="EE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3816350" y="3875088"/>
              <a:ext cx="1901825" cy="2146300"/>
            </a:xfrm>
            <a:custGeom>
              <a:avLst/>
              <a:gdLst>
                <a:gd name="T0" fmla="*/ 1198 w 1198"/>
                <a:gd name="T1" fmla="*/ 892 h 1352"/>
                <a:gd name="T2" fmla="*/ 1198 w 1198"/>
                <a:gd name="T3" fmla="*/ 892 h 1352"/>
                <a:gd name="T4" fmla="*/ 1168 w 1198"/>
                <a:gd name="T5" fmla="*/ 902 h 1352"/>
                <a:gd name="T6" fmla="*/ 1144 w 1198"/>
                <a:gd name="T7" fmla="*/ 908 h 1352"/>
                <a:gd name="T8" fmla="*/ 1116 w 1198"/>
                <a:gd name="T9" fmla="*/ 912 h 1352"/>
                <a:gd name="T10" fmla="*/ 1084 w 1198"/>
                <a:gd name="T11" fmla="*/ 916 h 1352"/>
                <a:gd name="T12" fmla="*/ 1046 w 1198"/>
                <a:gd name="T13" fmla="*/ 918 h 1352"/>
                <a:gd name="T14" fmla="*/ 1006 w 1198"/>
                <a:gd name="T15" fmla="*/ 918 h 1352"/>
                <a:gd name="T16" fmla="*/ 960 w 1198"/>
                <a:gd name="T17" fmla="*/ 916 h 1352"/>
                <a:gd name="T18" fmla="*/ 912 w 1198"/>
                <a:gd name="T19" fmla="*/ 908 h 1352"/>
                <a:gd name="T20" fmla="*/ 860 w 1198"/>
                <a:gd name="T21" fmla="*/ 898 h 1352"/>
                <a:gd name="T22" fmla="*/ 804 w 1198"/>
                <a:gd name="T23" fmla="*/ 880 h 1352"/>
                <a:gd name="T24" fmla="*/ 746 w 1198"/>
                <a:gd name="T25" fmla="*/ 858 h 1352"/>
                <a:gd name="T26" fmla="*/ 716 w 1198"/>
                <a:gd name="T27" fmla="*/ 846 h 1352"/>
                <a:gd name="T28" fmla="*/ 686 w 1198"/>
                <a:gd name="T29" fmla="*/ 830 h 1352"/>
                <a:gd name="T30" fmla="*/ 654 w 1198"/>
                <a:gd name="T31" fmla="*/ 814 h 1352"/>
                <a:gd name="T32" fmla="*/ 622 w 1198"/>
                <a:gd name="T33" fmla="*/ 796 h 1352"/>
                <a:gd name="T34" fmla="*/ 590 w 1198"/>
                <a:gd name="T35" fmla="*/ 774 h 1352"/>
                <a:gd name="T36" fmla="*/ 556 w 1198"/>
                <a:gd name="T37" fmla="*/ 752 h 1352"/>
                <a:gd name="T38" fmla="*/ 522 w 1198"/>
                <a:gd name="T39" fmla="*/ 728 h 1352"/>
                <a:gd name="T40" fmla="*/ 488 w 1198"/>
                <a:gd name="T41" fmla="*/ 700 h 1352"/>
                <a:gd name="T42" fmla="*/ 488 w 1198"/>
                <a:gd name="T43" fmla="*/ 700 h 1352"/>
                <a:gd name="T44" fmla="*/ 438 w 1198"/>
                <a:gd name="T45" fmla="*/ 658 h 1352"/>
                <a:gd name="T46" fmla="*/ 390 w 1198"/>
                <a:gd name="T47" fmla="*/ 612 h 1352"/>
                <a:gd name="T48" fmla="*/ 344 w 1198"/>
                <a:gd name="T49" fmla="*/ 566 h 1352"/>
                <a:gd name="T50" fmla="*/ 304 w 1198"/>
                <a:gd name="T51" fmla="*/ 520 h 1352"/>
                <a:gd name="T52" fmla="*/ 264 w 1198"/>
                <a:gd name="T53" fmla="*/ 472 h 1352"/>
                <a:gd name="T54" fmla="*/ 228 w 1198"/>
                <a:gd name="T55" fmla="*/ 424 h 1352"/>
                <a:gd name="T56" fmla="*/ 194 w 1198"/>
                <a:gd name="T57" fmla="*/ 378 h 1352"/>
                <a:gd name="T58" fmla="*/ 164 w 1198"/>
                <a:gd name="T59" fmla="*/ 330 h 1352"/>
                <a:gd name="T60" fmla="*/ 134 w 1198"/>
                <a:gd name="T61" fmla="*/ 284 h 1352"/>
                <a:gd name="T62" fmla="*/ 108 w 1198"/>
                <a:gd name="T63" fmla="*/ 238 h 1352"/>
                <a:gd name="T64" fmla="*/ 84 w 1198"/>
                <a:gd name="T65" fmla="*/ 192 h 1352"/>
                <a:gd name="T66" fmla="*/ 64 w 1198"/>
                <a:gd name="T67" fmla="*/ 150 h 1352"/>
                <a:gd name="T68" fmla="*/ 28 w 1198"/>
                <a:gd name="T69" fmla="*/ 70 h 1352"/>
                <a:gd name="T70" fmla="*/ 0 w 1198"/>
                <a:gd name="T71" fmla="*/ 0 h 1352"/>
                <a:gd name="T72" fmla="*/ 0 w 1198"/>
                <a:gd name="T73" fmla="*/ 816 h 1352"/>
                <a:gd name="T74" fmla="*/ 1198 w 1198"/>
                <a:gd name="T75" fmla="*/ 1352 h 1352"/>
                <a:gd name="T76" fmla="*/ 1198 w 1198"/>
                <a:gd name="T77" fmla="*/ 89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8" h="1352">
                  <a:moveTo>
                    <a:pt x="1198" y="892"/>
                  </a:moveTo>
                  <a:lnTo>
                    <a:pt x="1198" y="892"/>
                  </a:lnTo>
                  <a:lnTo>
                    <a:pt x="1168" y="902"/>
                  </a:lnTo>
                  <a:lnTo>
                    <a:pt x="1144" y="908"/>
                  </a:lnTo>
                  <a:lnTo>
                    <a:pt x="1116" y="912"/>
                  </a:lnTo>
                  <a:lnTo>
                    <a:pt x="1084" y="916"/>
                  </a:lnTo>
                  <a:lnTo>
                    <a:pt x="1046" y="918"/>
                  </a:lnTo>
                  <a:lnTo>
                    <a:pt x="1006" y="918"/>
                  </a:lnTo>
                  <a:lnTo>
                    <a:pt x="960" y="916"/>
                  </a:lnTo>
                  <a:lnTo>
                    <a:pt x="912" y="908"/>
                  </a:lnTo>
                  <a:lnTo>
                    <a:pt x="860" y="898"/>
                  </a:lnTo>
                  <a:lnTo>
                    <a:pt x="804" y="880"/>
                  </a:lnTo>
                  <a:lnTo>
                    <a:pt x="746" y="858"/>
                  </a:lnTo>
                  <a:lnTo>
                    <a:pt x="716" y="846"/>
                  </a:lnTo>
                  <a:lnTo>
                    <a:pt x="686" y="830"/>
                  </a:lnTo>
                  <a:lnTo>
                    <a:pt x="654" y="814"/>
                  </a:lnTo>
                  <a:lnTo>
                    <a:pt x="622" y="796"/>
                  </a:lnTo>
                  <a:lnTo>
                    <a:pt x="590" y="774"/>
                  </a:lnTo>
                  <a:lnTo>
                    <a:pt x="556" y="752"/>
                  </a:lnTo>
                  <a:lnTo>
                    <a:pt x="522" y="728"/>
                  </a:lnTo>
                  <a:lnTo>
                    <a:pt x="488" y="700"/>
                  </a:lnTo>
                  <a:lnTo>
                    <a:pt x="488" y="700"/>
                  </a:lnTo>
                  <a:lnTo>
                    <a:pt x="438" y="658"/>
                  </a:lnTo>
                  <a:lnTo>
                    <a:pt x="390" y="612"/>
                  </a:lnTo>
                  <a:lnTo>
                    <a:pt x="344" y="566"/>
                  </a:lnTo>
                  <a:lnTo>
                    <a:pt x="304" y="520"/>
                  </a:lnTo>
                  <a:lnTo>
                    <a:pt x="264" y="472"/>
                  </a:lnTo>
                  <a:lnTo>
                    <a:pt x="228" y="424"/>
                  </a:lnTo>
                  <a:lnTo>
                    <a:pt x="194" y="378"/>
                  </a:lnTo>
                  <a:lnTo>
                    <a:pt x="164" y="330"/>
                  </a:lnTo>
                  <a:lnTo>
                    <a:pt x="134" y="284"/>
                  </a:lnTo>
                  <a:lnTo>
                    <a:pt x="108" y="238"/>
                  </a:lnTo>
                  <a:lnTo>
                    <a:pt x="84" y="192"/>
                  </a:lnTo>
                  <a:lnTo>
                    <a:pt x="64" y="150"/>
                  </a:lnTo>
                  <a:lnTo>
                    <a:pt x="28" y="70"/>
                  </a:lnTo>
                  <a:lnTo>
                    <a:pt x="0" y="0"/>
                  </a:lnTo>
                  <a:lnTo>
                    <a:pt x="0" y="816"/>
                  </a:lnTo>
                  <a:lnTo>
                    <a:pt x="1198" y="1352"/>
                  </a:lnTo>
                  <a:lnTo>
                    <a:pt x="1198" y="892"/>
                  </a:lnTo>
                  <a:close/>
                </a:path>
              </a:pathLst>
            </a:custGeom>
            <a:solidFill>
              <a:srgbClr val="D8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8" name="Freeform 193"/>
            <p:cNvSpPr>
              <a:spLocks/>
            </p:cNvSpPr>
            <p:nvPr/>
          </p:nvSpPr>
          <p:spPr bwMode="auto">
            <a:xfrm>
              <a:off x="6680200" y="3322638"/>
              <a:ext cx="301625" cy="920750"/>
            </a:xfrm>
            <a:custGeom>
              <a:avLst/>
              <a:gdLst>
                <a:gd name="T0" fmla="*/ 0 w 190"/>
                <a:gd name="T1" fmla="*/ 58 h 580"/>
                <a:gd name="T2" fmla="*/ 0 w 190"/>
                <a:gd name="T3" fmla="*/ 548 h 580"/>
                <a:gd name="T4" fmla="*/ 0 w 190"/>
                <a:gd name="T5" fmla="*/ 548 h 580"/>
                <a:gd name="T6" fmla="*/ 6 w 190"/>
                <a:gd name="T7" fmla="*/ 566 h 580"/>
                <a:gd name="T8" fmla="*/ 10 w 190"/>
                <a:gd name="T9" fmla="*/ 580 h 580"/>
                <a:gd name="T10" fmla="*/ 36 w 190"/>
                <a:gd name="T11" fmla="*/ 532 h 580"/>
                <a:gd name="T12" fmla="*/ 58 w 190"/>
                <a:gd name="T13" fmla="*/ 566 h 580"/>
                <a:gd name="T14" fmla="*/ 66 w 190"/>
                <a:gd name="T15" fmla="*/ 524 h 580"/>
                <a:gd name="T16" fmla="*/ 88 w 190"/>
                <a:gd name="T17" fmla="*/ 550 h 580"/>
                <a:gd name="T18" fmla="*/ 100 w 190"/>
                <a:gd name="T19" fmla="*/ 510 h 580"/>
                <a:gd name="T20" fmla="*/ 116 w 190"/>
                <a:gd name="T21" fmla="*/ 540 h 580"/>
                <a:gd name="T22" fmla="*/ 128 w 190"/>
                <a:gd name="T23" fmla="*/ 500 h 580"/>
                <a:gd name="T24" fmla="*/ 148 w 190"/>
                <a:gd name="T25" fmla="*/ 522 h 580"/>
                <a:gd name="T26" fmla="*/ 152 w 190"/>
                <a:gd name="T27" fmla="*/ 490 h 580"/>
                <a:gd name="T28" fmla="*/ 166 w 190"/>
                <a:gd name="T29" fmla="*/ 512 h 580"/>
                <a:gd name="T30" fmla="*/ 170 w 190"/>
                <a:gd name="T31" fmla="*/ 474 h 580"/>
                <a:gd name="T32" fmla="*/ 180 w 190"/>
                <a:gd name="T33" fmla="*/ 492 h 580"/>
                <a:gd name="T34" fmla="*/ 190 w 190"/>
                <a:gd name="T35" fmla="*/ 0 h 580"/>
                <a:gd name="T36" fmla="*/ 0 w 190"/>
                <a:gd name="T37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80">
                  <a:moveTo>
                    <a:pt x="0" y="58"/>
                  </a:moveTo>
                  <a:lnTo>
                    <a:pt x="0" y="548"/>
                  </a:lnTo>
                  <a:lnTo>
                    <a:pt x="0" y="548"/>
                  </a:lnTo>
                  <a:lnTo>
                    <a:pt x="6" y="566"/>
                  </a:lnTo>
                  <a:lnTo>
                    <a:pt x="10" y="580"/>
                  </a:lnTo>
                  <a:lnTo>
                    <a:pt x="36" y="532"/>
                  </a:lnTo>
                  <a:lnTo>
                    <a:pt x="58" y="566"/>
                  </a:lnTo>
                  <a:lnTo>
                    <a:pt x="66" y="524"/>
                  </a:lnTo>
                  <a:lnTo>
                    <a:pt x="88" y="550"/>
                  </a:lnTo>
                  <a:lnTo>
                    <a:pt x="100" y="510"/>
                  </a:lnTo>
                  <a:lnTo>
                    <a:pt x="116" y="540"/>
                  </a:lnTo>
                  <a:lnTo>
                    <a:pt x="128" y="500"/>
                  </a:lnTo>
                  <a:lnTo>
                    <a:pt x="148" y="522"/>
                  </a:lnTo>
                  <a:lnTo>
                    <a:pt x="152" y="490"/>
                  </a:lnTo>
                  <a:lnTo>
                    <a:pt x="166" y="512"/>
                  </a:lnTo>
                  <a:lnTo>
                    <a:pt x="170" y="474"/>
                  </a:lnTo>
                  <a:lnTo>
                    <a:pt x="180" y="492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Freeform 194"/>
            <p:cNvSpPr>
              <a:spLocks/>
            </p:cNvSpPr>
            <p:nvPr/>
          </p:nvSpPr>
          <p:spPr bwMode="auto">
            <a:xfrm>
              <a:off x="6696075" y="42433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0" name="Freeform 195"/>
            <p:cNvSpPr>
              <a:spLocks/>
            </p:cNvSpPr>
            <p:nvPr/>
          </p:nvSpPr>
          <p:spPr bwMode="auto">
            <a:xfrm>
              <a:off x="4810125" y="2814638"/>
              <a:ext cx="2171700" cy="600075"/>
            </a:xfrm>
            <a:custGeom>
              <a:avLst/>
              <a:gdLst>
                <a:gd name="T0" fmla="*/ 0 w 1368"/>
                <a:gd name="T1" fmla="*/ 48 h 378"/>
                <a:gd name="T2" fmla="*/ 1178 w 1368"/>
                <a:gd name="T3" fmla="*/ 378 h 378"/>
                <a:gd name="T4" fmla="*/ 1368 w 1368"/>
                <a:gd name="T5" fmla="*/ 320 h 378"/>
                <a:gd name="T6" fmla="*/ 194 w 1368"/>
                <a:gd name="T7" fmla="*/ 0 h 378"/>
                <a:gd name="T8" fmla="*/ 0 w 1368"/>
                <a:gd name="T9" fmla="*/ 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378">
                  <a:moveTo>
                    <a:pt x="0" y="48"/>
                  </a:moveTo>
                  <a:lnTo>
                    <a:pt x="1178" y="378"/>
                  </a:lnTo>
                  <a:lnTo>
                    <a:pt x="1368" y="320"/>
                  </a:lnTo>
                  <a:lnTo>
                    <a:pt x="19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81" name="Group 180"/>
          <p:cNvGrpSpPr/>
          <p:nvPr/>
        </p:nvGrpSpPr>
        <p:grpSpPr>
          <a:xfrm flipH="1">
            <a:off x="135848" y="10807315"/>
            <a:ext cx="1457499" cy="1349397"/>
            <a:chOff x="3816350" y="2611438"/>
            <a:chExt cx="3990975" cy="3413125"/>
          </a:xfrm>
        </p:grpSpPr>
        <p:sp>
          <p:nvSpPr>
            <p:cNvPr id="182" name="Freeform 9"/>
            <p:cNvSpPr>
              <a:spLocks/>
            </p:cNvSpPr>
            <p:nvPr/>
          </p:nvSpPr>
          <p:spPr bwMode="auto">
            <a:xfrm>
              <a:off x="3816350" y="3138488"/>
              <a:ext cx="1901825" cy="2882900"/>
            </a:xfrm>
            <a:custGeom>
              <a:avLst/>
              <a:gdLst>
                <a:gd name="T0" fmla="*/ 0 w 1198"/>
                <a:gd name="T1" fmla="*/ 0 h 1816"/>
                <a:gd name="T2" fmla="*/ 0 w 1198"/>
                <a:gd name="T3" fmla="*/ 1280 h 1816"/>
                <a:gd name="T4" fmla="*/ 1198 w 1198"/>
                <a:gd name="T5" fmla="*/ 1816 h 1816"/>
                <a:gd name="T6" fmla="*/ 1198 w 1198"/>
                <a:gd name="T7" fmla="*/ 368 h 1816"/>
                <a:gd name="T8" fmla="*/ 0 w 1198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816">
                  <a:moveTo>
                    <a:pt x="0" y="0"/>
                  </a:moveTo>
                  <a:lnTo>
                    <a:pt x="0" y="1280"/>
                  </a:lnTo>
                  <a:lnTo>
                    <a:pt x="1198" y="1816"/>
                  </a:lnTo>
                  <a:lnTo>
                    <a:pt x="119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3" name="Freeform 10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0 w 1316"/>
                <a:gd name="T1" fmla="*/ 402 h 1852"/>
                <a:gd name="T2" fmla="*/ 0 w 1316"/>
                <a:gd name="T3" fmla="*/ 402 h 1852"/>
                <a:gd name="T4" fmla="*/ 0 w 1316"/>
                <a:gd name="T5" fmla="*/ 1850 h 1852"/>
                <a:gd name="T6" fmla="*/ 4 w 1316"/>
                <a:gd name="T7" fmla="*/ 1852 h 1852"/>
                <a:gd name="T8" fmla="*/ 1316 w 1316"/>
                <a:gd name="T9" fmla="*/ 1244 h 1852"/>
                <a:gd name="T10" fmla="*/ 1316 w 1316"/>
                <a:gd name="T11" fmla="*/ 0 h 1852"/>
                <a:gd name="T12" fmla="*/ 0 w 1316"/>
                <a:gd name="T13" fmla="*/ 40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852">
                  <a:moveTo>
                    <a:pt x="0" y="402"/>
                  </a:moveTo>
                  <a:lnTo>
                    <a:pt x="0" y="402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C69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4" name="Freeform 11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6 h 368"/>
                <a:gd name="T2" fmla="*/ 0 w 1198"/>
                <a:gd name="T3" fmla="*/ 0 h 368"/>
                <a:gd name="T4" fmla="*/ 1198 w 1198"/>
                <a:gd name="T5" fmla="*/ 368 h 368"/>
                <a:gd name="T6" fmla="*/ 1198 w 1198"/>
                <a:gd name="T7" fmla="*/ 3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368">
                  <a:moveTo>
                    <a:pt x="1198" y="366"/>
                  </a:moveTo>
                  <a:lnTo>
                    <a:pt x="0" y="0"/>
                  </a:lnTo>
                  <a:lnTo>
                    <a:pt x="1198" y="368"/>
                  </a:lnTo>
                  <a:lnTo>
                    <a:pt x="1198" y="366"/>
                  </a:lnTo>
                  <a:close/>
                </a:path>
              </a:pathLst>
            </a:custGeom>
            <a:solidFill>
              <a:srgbClr val="DDA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Freeform 12"/>
            <p:cNvSpPr>
              <a:spLocks/>
            </p:cNvSpPr>
            <p:nvPr/>
          </p:nvSpPr>
          <p:spPr bwMode="auto">
            <a:xfrm>
              <a:off x="3816350" y="2611438"/>
              <a:ext cx="3990975" cy="1111250"/>
            </a:xfrm>
            <a:custGeom>
              <a:avLst/>
              <a:gdLst>
                <a:gd name="T0" fmla="*/ 1340 w 2514"/>
                <a:gd name="T1" fmla="*/ 0 h 700"/>
                <a:gd name="T2" fmla="*/ 0 w 2514"/>
                <a:gd name="T3" fmla="*/ 330 h 700"/>
                <a:gd name="T4" fmla="*/ 0 w 2514"/>
                <a:gd name="T5" fmla="*/ 332 h 700"/>
                <a:gd name="T6" fmla="*/ 1198 w 2514"/>
                <a:gd name="T7" fmla="*/ 698 h 700"/>
                <a:gd name="T8" fmla="*/ 1198 w 2514"/>
                <a:gd name="T9" fmla="*/ 700 h 700"/>
                <a:gd name="T10" fmla="*/ 1198 w 2514"/>
                <a:gd name="T11" fmla="*/ 700 h 700"/>
                <a:gd name="T12" fmla="*/ 2514 w 2514"/>
                <a:gd name="T13" fmla="*/ 298 h 700"/>
                <a:gd name="T14" fmla="*/ 2514 w 2514"/>
                <a:gd name="T15" fmla="*/ 298 h 700"/>
                <a:gd name="T16" fmla="*/ 1340 w 2514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4" h="700">
                  <a:moveTo>
                    <a:pt x="1340" y="0"/>
                  </a:moveTo>
                  <a:lnTo>
                    <a:pt x="0" y="330"/>
                  </a:lnTo>
                  <a:lnTo>
                    <a:pt x="0" y="332"/>
                  </a:lnTo>
                  <a:lnTo>
                    <a:pt x="1198" y="698"/>
                  </a:lnTo>
                  <a:lnTo>
                    <a:pt x="1198" y="700"/>
                  </a:lnTo>
                  <a:lnTo>
                    <a:pt x="1198" y="700"/>
                  </a:lnTo>
                  <a:lnTo>
                    <a:pt x="2514" y="298"/>
                  </a:lnTo>
                  <a:lnTo>
                    <a:pt x="2514" y="29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E9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" name="Freeform 13"/>
            <p:cNvSpPr>
              <a:spLocks/>
            </p:cNvSpPr>
            <p:nvPr/>
          </p:nvSpPr>
          <p:spPr bwMode="auto">
            <a:xfrm>
              <a:off x="5753100" y="2611438"/>
              <a:ext cx="2054225" cy="936625"/>
            </a:xfrm>
            <a:custGeom>
              <a:avLst/>
              <a:gdLst>
                <a:gd name="T0" fmla="*/ 1294 w 1294"/>
                <a:gd name="T1" fmla="*/ 298 h 590"/>
                <a:gd name="T2" fmla="*/ 120 w 1294"/>
                <a:gd name="T3" fmla="*/ 0 h 590"/>
                <a:gd name="T4" fmla="*/ 0 w 1294"/>
                <a:gd name="T5" fmla="*/ 28 h 590"/>
                <a:gd name="T6" fmla="*/ 0 w 1294"/>
                <a:gd name="T7" fmla="*/ 28 h 590"/>
                <a:gd name="T8" fmla="*/ 36 w 1294"/>
                <a:gd name="T9" fmla="*/ 48 h 590"/>
                <a:gd name="T10" fmla="*/ 76 w 1294"/>
                <a:gd name="T11" fmla="*/ 72 h 590"/>
                <a:gd name="T12" fmla="*/ 120 w 1294"/>
                <a:gd name="T13" fmla="*/ 102 h 590"/>
                <a:gd name="T14" fmla="*/ 140 w 1294"/>
                <a:gd name="T15" fmla="*/ 120 h 590"/>
                <a:gd name="T16" fmla="*/ 160 w 1294"/>
                <a:gd name="T17" fmla="*/ 136 h 590"/>
                <a:gd name="T18" fmla="*/ 176 w 1294"/>
                <a:gd name="T19" fmla="*/ 156 h 590"/>
                <a:gd name="T20" fmla="*/ 192 w 1294"/>
                <a:gd name="T21" fmla="*/ 174 h 590"/>
                <a:gd name="T22" fmla="*/ 202 w 1294"/>
                <a:gd name="T23" fmla="*/ 194 h 590"/>
                <a:gd name="T24" fmla="*/ 210 w 1294"/>
                <a:gd name="T25" fmla="*/ 214 h 590"/>
                <a:gd name="T26" fmla="*/ 212 w 1294"/>
                <a:gd name="T27" fmla="*/ 226 h 590"/>
                <a:gd name="T28" fmla="*/ 212 w 1294"/>
                <a:gd name="T29" fmla="*/ 236 h 590"/>
                <a:gd name="T30" fmla="*/ 212 w 1294"/>
                <a:gd name="T31" fmla="*/ 246 h 590"/>
                <a:gd name="T32" fmla="*/ 210 w 1294"/>
                <a:gd name="T33" fmla="*/ 258 h 590"/>
                <a:gd name="T34" fmla="*/ 206 w 1294"/>
                <a:gd name="T35" fmla="*/ 268 h 590"/>
                <a:gd name="T36" fmla="*/ 202 w 1294"/>
                <a:gd name="T37" fmla="*/ 278 h 590"/>
                <a:gd name="T38" fmla="*/ 196 w 1294"/>
                <a:gd name="T39" fmla="*/ 290 h 590"/>
                <a:gd name="T40" fmla="*/ 188 w 1294"/>
                <a:gd name="T41" fmla="*/ 300 h 590"/>
                <a:gd name="T42" fmla="*/ 188 w 1294"/>
                <a:gd name="T43" fmla="*/ 300 h 590"/>
                <a:gd name="T44" fmla="*/ 174 w 1294"/>
                <a:gd name="T45" fmla="*/ 320 h 590"/>
                <a:gd name="T46" fmla="*/ 162 w 1294"/>
                <a:gd name="T47" fmla="*/ 338 h 590"/>
                <a:gd name="T48" fmla="*/ 152 w 1294"/>
                <a:gd name="T49" fmla="*/ 356 h 590"/>
                <a:gd name="T50" fmla="*/ 146 w 1294"/>
                <a:gd name="T51" fmla="*/ 372 h 590"/>
                <a:gd name="T52" fmla="*/ 140 w 1294"/>
                <a:gd name="T53" fmla="*/ 388 h 590"/>
                <a:gd name="T54" fmla="*/ 138 w 1294"/>
                <a:gd name="T55" fmla="*/ 404 h 590"/>
                <a:gd name="T56" fmla="*/ 136 w 1294"/>
                <a:gd name="T57" fmla="*/ 418 h 590"/>
                <a:gd name="T58" fmla="*/ 138 w 1294"/>
                <a:gd name="T59" fmla="*/ 434 h 590"/>
                <a:gd name="T60" fmla="*/ 140 w 1294"/>
                <a:gd name="T61" fmla="*/ 446 h 590"/>
                <a:gd name="T62" fmla="*/ 144 w 1294"/>
                <a:gd name="T63" fmla="*/ 460 h 590"/>
                <a:gd name="T64" fmla="*/ 150 w 1294"/>
                <a:gd name="T65" fmla="*/ 472 h 590"/>
                <a:gd name="T66" fmla="*/ 158 w 1294"/>
                <a:gd name="T67" fmla="*/ 482 h 590"/>
                <a:gd name="T68" fmla="*/ 174 w 1294"/>
                <a:gd name="T69" fmla="*/ 504 h 590"/>
                <a:gd name="T70" fmla="*/ 194 w 1294"/>
                <a:gd name="T71" fmla="*/ 522 h 590"/>
                <a:gd name="T72" fmla="*/ 216 w 1294"/>
                <a:gd name="T73" fmla="*/ 538 h 590"/>
                <a:gd name="T74" fmla="*/ 240 w 1294"/>
                <a:gd name="T75" fmla="*/ 552 h 590"/>
                <a:gd name="T76" fmla="*/ 264 w 1294"/>
                <a:gd name="T77" fmla="*/ 564 h 590"/>
                <a:gd name="T78" fmla="*/ 286 w 1294"/>
                <a:gd name="T79" fmla="*/ 574 h 590"/>
                <a:gd name="T80" fmla="*/ 322 w 1294"/>
                <a:gd name="T81" fmla="*/ 586 h 590"/>
                <a:gd name="T82" fmla="*/ 340 w 1294"/>
                <a:gd name="T83" fmla="*/ 590 h 590"/>
                <a:gd name="T84" fmla="*/ 1294 w 1294"/>
                <a:gd name="T85" fmla="*/ 298 h 590"/>
                <a:gd name="T86" fmla="*/ 1294 w 1294"/>
                <a:gd name="T87" fmla="*/ 29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90">
                  <a:moveTo>
                    <a:pt x="1294" y="298"/>
                  </a:moveTo>
                  <a:lnTo>
                    <a:pt x="12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6" y="48"/>
                  </a:lnTo>
                  <a:lnTo>
                    <a:pt x="76" y="72"/>
                  </a:lnTo>
                  <a:lnTo>
                    <a:pt x="120" y="102"/>
                  </a:lnTo>
                  <a:lnTo>
                    <a:pt x="140" y="120"/>
                  </a:lnTo>
                  <a:lnTo>
                    <a:pt x="160" y="136"/>
                  </a:lnTo>
                  <a:lnTo>
                    <a:pt x="176" y="156"/>
                  </a:lnTo>
                  <a:lnTo>
                    <a:pt x="192" y="174"/>
                  </a:lnTo>
                  <a:lnTo>
                    <a:pt x="202" y="194"/>
                  </a:lnTo>
                  <a:lnTo>
                    <a:pt x="210" y="214"/>
                  </a:lnTo>
                  <a:lnTo>
                    <a:pt x="212" y="226"/>
                  </a:lnTo>
                  <a:lnTo>
                    <a:pt x="212" y="236"/>
                  </a:lnTo>
                  <a:lnTo>
                    <a:pt x="212" y="246"/>
                  </a:lnTo>
                  <a:lnTo>
                    <a:pt x="210" y="258"/>
                  </a:lnTo>
                  <a:lnTo>
                    <a:pt x="206" y="268"/>
                  </a:lnTo>
                  <a:lnTo>
                    <a:pt x="202" y="278"/>
                  </a:lnTo>
                  <a:lnTo>
                    <a:pt x="196" y="290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74" y="320"/>
                  </a:lnTo>
                  <a:lnTo>
                    <a:pt x="162" y="338"/>
                  </a:lnTo>
                  <a:lnTo>
                    <a:pt x="152" y="356"/>
                  </a:lnTo>
                  <a:lnTo>
                    <a:pt x="146" y="372"/>
                  </a:lnTo>
                  <a:lnTo>
                    <a:pt x="140" y="388"/>
                  </a:lnTo>
                  <a:lnTo>
                    <a:pt x="138" y="404"/>
                  </a:lnTo>
                  <a:lnTo>
                    <a:pt x="136" y="418"/>
                  </a:lnTo>
                  <a:lnTo>
                    <a:pt x="138" y="434"/>
                  </a:lnTo>
                  <a:lnTo>
                    <a:pt x="140" y="446"/>
                  </a:lnTo>
                  <a:lnTo>
                    <a:pt x="144" y="460"/>
                  </a:lnTo>
                  <a:lnTo>
                    <a:pt x="150" y="472"/>
                  </a:lnTo>
                  <a:lnTo>
                    <a:pt x="158" y="482"/>
                  </a:lnTo>
                  <a:lnTo>
                    <a:pt x="174" y="504"/>
                  </a:lnTo>
                  <a:lnTo>
                    <a:pt x="194" y="522"/>
                  </a:lnTo>
                  <a:lnTo>
                    <a:pt x="216" y="538"/>
                  </a:lnTo>
                  <a:lnTo>
                    <a:pt x="240" y="552"/>
                  </a:lnTo>
                  <a:lnTo>
                    <a:pt x="264" y="564"/>
                  </a:lnTo>
                  <a:lnTo>
                    <a:pt x="286" y="574"/>
                  </a:lnTo>
                  <a:lnTo>
                    <a:pt x="322" y="586"/>
                  </a:lnTo>
                  <a:lnTo>
                    <a:pt x="340" y="590"/>
                  </a:lnTo>
                  <a:lnTo>
                    <a:pt x="1294" y="298"/>
                  </a:lnTo>
                  <a:lnTo>
                    <a:pt x="1294" y="298"/>
                  </a:lnTo>
                  <a:close/>
                </a:path>
              </a:pathLst>
            </a:custGeom>
            <a:solidFill>
              <a:srgbClr val="ECC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Freeform 14"/>
            <p:cNvSpPr>
              <a:spLocks/>
            </p:cNvSpPr>
            <p:nvPr/>
          </p:nvSpPr>
          <p:spPr bwMode="auto">
            <a:xfrm>
              <a:off x="5718175" y="3084513"/>
              <a:ext cx="2089150" cy="638175"/>
            </a:xfrm>
            <a:custGeom>
              <a:avLst/>
              <a:gdLst>
                <a:gd name="T0" fmla="*/ 0 w 1316"/>
                <a:gd name="T1" fmla="*/ 402 h 402"/>
                <a:gd name="T2" fmla="*/ 746 w 1316"/>
                <a:gd name="T3" fmla="*/ 166 h 402"/>
                <a:gd name="T4" fmla="*/ 742 w 1316"/>
                <a:gd name="T5" fmla="*/ 158 h 402"/>
                <a:gd name="T6" fmla="*/ 1316 w 1316"/>
                <a:gd name="T7" fmla="*/ 0 h 402"/>
                <a:gd name="T8" fmla="*/ 1316 w 1316"/>
                <a:gd name="T9" fmla="*/ 0 h 402"/>
                <a:gd name="T10" fmla="*/ 666 w 1316"/>
                <a:gd name="T11" fmla="*/ 202 h 402"/>
                <a:gd name="T12" fmla="*/ 214 w 1316"/>
                <a:gd name="T13" fmla="*/ 340 h 402"/>
                <a:gd name="T14" fmla="*/ 62 w 1316"/>
                <a:gd name="T15" fmla="*/ 384 h 402"/>
                <a:gd name="T16" fmla="*/ 0 w 1316"/>
                <a:gd name="T17" fmla="*/ 402 h 402"/>
                <a:gd name="T18" fmla="*/ 0 w 1316"/>
                <a:gd name="T1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6" h="402">
                  <a:moveTo>
                    <a:pt x="0" y="402"/>
                  </a:moveTo>
                  <a:lnTo>
                    <a:pt x="746" y="166"/>
                  </a:lnTo>
                  <a:lnTo>
                    <a:pt x="742" y="158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666" y="202"/>
                  </a:lnTo>
                  <a:lnTo>
                    <a:pt x="214" y="340"/>
                  </a:lnTo>
                  <a:lnTo>
                    <a:pt x="62" y="384"/>
                  </a:lnTo>
                  <a:lnTo>
                    <a:pt x="0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A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" name="Freeform 15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234 w 1316"/>
                <a:gd name="T1" fmla="*/ 1474 h 1852"/>
                <a:gd name="T2" fmla="*/ 234 w 1316"/>
                <a:gd name="T3" fmla="*/ 1474 h 1852"/>
                <a:gd name="T4" fmla="*/ 172 w 1316"/>
                <a:gd name="T5" fmla="*/ 1514 h 1852"/>
                <a:gd name="T6" fmla="*/ 112 w 1316"/>
                <a:gd name="T7" fmla="*/ 1546 h 1852"/>
                <a:gd name="T8" fmla="*/ 54 w 1316"/>
                <a:gd name="T9" fmla="*/ 1574 h 1852"/>
                <a:gd name="T10" fmla="*/ 0 w 1316"/>
                <a:gd name="T11" fmla="*/ 1598 h 1852"/>
                <a:gd name="T12" fmla="*/ 0 w 1316"/>
                <a:gd name="T13" fmla="*/ 1850 h 1852"/>
                <a:gd name="T14" fmla="*/ 4 w 1316"/>
                <a:gd name="T15" fmla="*/ 1852 h 1852"/>
                <a:gd name="T16" fmla="*/ 1316 w 1316"/>
                <a:gd name="T17" fmla="*/ 1244 h 1852"/>
                <a:gd name="T18" fmla="*/ 1316 w 1316"/>
                <a:gd name="T19" fmla="*/ 0 h 1852"/>
                <a:gd name="T20" fmla="*/ 1300 w 1316"/>
                <a:gd name="T21" fmla="*/ 6 h 1852"/>
                <a:gd name="T22" fmla="*/ 1300 w 1316"/>
                <a:gd name="T23" fmla="*/ 6 h 1852"/>
                <a:gd name="T24" fmla="*/ 1280 w 1316"/>
                <a:gd name="T25" fmla="*/ 72 h 1852"/>
                <a:gd name="T26" fmla="*/ 1254 w 1316"/>
                <a:gd name="T27" fmla="*/ 146 h 1852"/>
                <a:gd name="T28" fmla="*/ 1224 w 1316"/>
                <a:gd name="T29" fmla="*/ 228 h 1852"/>
                <a:gd name="T30" fmla="*/ 1188 w 1316"/>
                <a:gd name="T31" fmla="*/ 314 h 1852"/>
                <a:gd name="T32" fmla="*/ 1146 w 1316"/>
                <a:gd name="T33" fmla="*/ 406 h 1852"/>
                <a:gd name="T34" fmla="*/ 1098 w 1316"/>
                <a:gd name="T35" fmla="*/ 502 h 1852"/>
                <a:gd name="T36" fmla="*/ 1046 w 1316"/>
                <a:gd name="T37" fmla="*/ 600 h 1852"/>
                <a:gd name="T38" fmla="*/ 1016 w 1316"/>
                <a:gd name="T39" fmla="*/ 650 h 1852"/>
                <a:gd name="T40" fmla="*/ 986 w 1316"/>
                <a:gd name="T41" fmla="*/ 702 h 1852"/>
                <a:gd name="T42" fmla="*/ 954 w 1316"/>
                <a:gd name="T43" fmla="*/ 752 h 1852"/>
                <a:gd name="T44" fmla="*/ 918 w 1316"/>
                <a:gd name="T45" fmla="*/ 804 h 1852"/>
                <a:gd name="T46" fmla="*/ 882 w 1316"/>
                <a:gd name="T47" fmla="*/ 854 h 1852"/>
                <a:gd name="T48" fmla="*/ 846 w 1316"/>
                <a:gd name="T49" fmla="*/ 906 h 1852"/>
                <a:gd name="T50" fmla="*/ 806 w 1316"/>
                <a:gd name="T51" fmla="*/ 956 h 1852"/>
                <a:gd name="T52" fmla="*/ 764 w 1316"/>
                <a:gd name="T53" fmla="*/ 1008 h 1852"/>
                <a:gd name="T54" fmla="*/ 720 w 1316"/>
                <a:gd name="T55" fmla="*/ 1058 h 1852"/>
                <a:gd name="T56" fmla="*/ 674 w 1316"/>
                <a:gd name="T57" fmla="*/ 1108 h 1852"/>
                <a:gd name="T58" fmla="*/ 628 w 1316"/>
                <a:gd name="T59" fmla="*/ 1156 h 1852"/>
                <a:gd name="T60" fmla="*/ 578 w 1316"/>
                <a:gd name="T61" fmla="*/ 1206 h 1852"/>
                <a:gd name="T62" fmla="*/ 526 w 1316"/>
                <a:gd name="T63" fmla="*/ 1254 h 1852"/>
                <a:gd name="T64" fmla="*/ 472 w 1316"/>
                <a:gd name="T65" fmla="*/ 1300 h 1852"/>
                <a:gd name="T66" fmla="*/ 416 w 1316"/>
                <a:gd name="T67" fmla="*/ 1346 h 1852"/>
                <a:gd name="T68" fmla="*/ 358 w 1316"/>
                <a:gd name="T69" fmla="*/ 1390 h 1852"/>
                <a:gd name="T70" fmla="*/ 298 w 1316"/>
                <a:gd name="T71" fmla="*/ 1432 h 1852"/>
                <a:gd name="T72" fmla="*/ 234 w 1316"/>
                <a:gd name="T73" fmla="*/ 1474 h 1852"/>
                <a:gd name="T74" fmla="*/ 234 w 1316"/>
                <a:gd name="T75" fmla="*/ 147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6" h="1852">
                  <a:moveTo>
                    <a:pt x="234" y="1474"/>
                  </a:moveTo>
                  <a:lnTo>
                    <a:pt x="234" y="1474"/>
                  </a:lnTo>
                  <a:lnTo>
                    <a:pt x="172" y="1514"/>
                  </a:lnTo>
                  <a:lnTo>
                    <a:pt x="112" y="1546"/>
                  </a:lnTo>
                  <a:lnTo>
                    <a:pt x="54" y="1574"/>
                  </a:lnTo>
                  <a:lnTo>
                    <a:pt x="0" y="1598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1300" y="6"/>
                  </a:lnTo>
                  <a:lnTo>
                    <a:pt x="1300" y="6"/>
                  </a:lnTo>
                  <a:lnTo>
                    <a:pt x="1280" y="72"/>
                  </a:lnTo>
                  <a:lnTo>
                    <a:pt x="1254" y="146"/>
                  </a:lnTo>
                  <a:lnTo>
                    <a:pt x="1224" y="228"/>
                  </a:lnTo>
                  <a:lnTo>
                    <a:pt x="1188" y="314"/>
                  </a:lnTo>
                  <a:lnTo>
                    <a:pt x="1146" y="406"/>
                  </a:lnTo>
                  <a:lnTo>
                    <a:pt x="1098" y="502"/>
                  </a:lnTo>
                  <a:lnTo>
                    <a:pt x="1046" y="600"/>
                  </a:lnTo>
                  <a:lnTo>
                    <a:pt x="1016" y="650"/>
                  </a:lnTo>
                  <a:lnTo>
                    <a:pt x="986" y="702"/>
                  </a:lnTo>
                  <a:lnTo>
                    <a:pt x="954" y="752"/>
                  </a:lnTo>
                  <a:lnTo>
                    <a:pt x="918" y="804"/>
                  </a:lnTo>
                  <a:lnTo>
                    <a:pt x="882" y="854"/>
                  </a:lnTo>
                  <a:lnTo>
                    <a:pt x="846" y="906"/>
                  </a:lnTo>
                  <a:lnTo>
                    <a:pt x="806" y="956"/>
                  </a:lnTo>
                  <a:lnTo>
                    <a:pt x="764" y="1008"/>
                  </a:lnTo>
                  <a:lnTo>
                    <a:pt x="720" y="1058"/>
                  </a:lnTo>
                  <a:lnTo>
                    <a:pt x="674" y="1108"/>
                  </a:lnTo>
                  <a:lnTo>
                    <a:pt x="628" y="1156"/>
                  </a:lnTo>
                  <a:lnTo>
                    <a:pt x="578" y="1206"/>
                  </a:lnTo>
                  <a:lnTo>
                    <a:pt x="526" y="1254"/>
                  </a:lnTo>
                  <a:lnTo>
                    <a:pt x="472" y="1300"/>
                  </a:lnTo>
                  <a:lnTo>
                    <a:pt x="416" y="1346"/>
                  </a:lnTo>
                  <a:lnTo>
                    <a:pt x="358" y="1390"/>
                  </a:lnTo>
                  <a:lnTo>
                    <a:pt x="298" y="1432"/>
                  </a:lnTo>
                  <a:lnTo>
                    <a:pt x="234" y="1474"/>
                  </a:lnTo>
                  <a:lnTo>
                    <a:pt x="234" y="1474"/>
                  </a:lnTo>
                  <a:close/>
                </a:path>
              </a:pathLst>
            </a:custGeom>
            <a:solidFill>
              <a:srgbClr val="C29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9" name="Freeform 16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8 h 368"/>
                <a:gd name="T2" fmla="*/ 1198 w 1198"/>
                <a:gd name="T3" fmla="*/ 368 h 368"/>
                <a:gd name="T4" fmla="*/ 1022 w 1198"/>
                <a:gd name="T5" fmla="*/ 316 h 368"/>
                <a:gd name="T6" fmla="*/ 598 w 1198"/>
                <a:gd name="T7" fmla="*/ 188 h 368"/>
                <a:gd name="T8" fmla="*/ 598 w 1198"/>
                <a:gd name="T9" fmla="*/ 188 h 368"/>
                <a:gd name="T10" fmla="*/ 174 w 1198"/>
                <a:gd name="T11" fmla="*/ 56 h 368"/>
                <a:gd name="T12" fmla="*/ 0 w 1198"/>
                <a:gd name="T13" fmla="*/ 0 h 368"/>
                <a:gd name="T14" fmla="*/ 0 w 1198"/>
                <a:gd name="T15" fmla="*/ 0 h 368"/>
                <a:gd name="T16" fmla="*/ 176 w 1198"/>
                <a:gd name="T17" fmla="*/ 52 h 368"/>
                <a:gd name="T18" fmla="*/ 600 w 1198"/>
                <a:gd name="T19" fmla="*/ 180 h 368"/>
                <a:gd name="T20" fmla="*/ 600 w 1198"/>
                <a:gd name="T21" fmla="*/ 180 h 368"/>
                <a:gd name="T22" fmla="*/ 1022 w 1198"/>
                <a:gd name="T23" fmla="*/ 312 h 368"/>
                <a:gd name="T24" fmla="*/ 1198 w 1198"/>
                <a:gd name="T25" fmla="*/ 368 h 368"/>
                <a:gd name="T26" fmla="*/ 1198 w 1198"/>
                <a:gd name="T2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368">
                  <a:moveTo>
                    <a:pt x="1198" y="368"/>
                  </a:moveTo>
                  <a:lnTo>
                    <a:pt x="1198" y="368"/>
                  </a:lnTo>
                  <a:lnTo>
                    <a:pt x="1022" y="316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174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6" y="5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1022" y="312"/>
                  </a:lnTo>
                  <a:lnTo>
                    <a:pt x="1198" y="368"/>
                  </a:lnTo>
                  <a:lnTo>
                    <a:pt x="1198" y="368"/>
                  </a:lnTo>
                  <a:close/>
                </a:path>
              </a:pathLst>
            </a:custGeom>
            <a:solidFill>
              <a:srgbClr val="EE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0" name="Freeform 17"/>
            <p:cNvSpPr>
              <a:spLocks/>
            </p:cNvSpPr>
            <p:nvPr/>
          </p:nvSpPr>
          <p:spPr bwMode="auto">
            <a:xfrm>
              <a:off x="3816350" y="3875088"/>
              <a:ext cx="1901825" cy="2146300"/>
            </a:xfrm>
            <a:custGeom>
              <a:avLst/>
              <a:gdLst>
                <a:gd name="T0" fmla="*/ 1198 w 1198"/>
                <a:gd name="T1" fmla="*/ 892 h 1352"/>
                <a:gd name="T2" fmla="*/ 1198 w 1198"/>
                <a:gd name="T3" fmla="*/ 892 h 1352"/>
                <a:gd name="T4" fmla="*/ 1168 w 1198"/>
                <a:gd name="T5" fmla="*/ 902 h 1352"/>
                <a:gd name="T6" fmla="*/ 1144 w 1198"/>
                <a:gd name="T7" fmla="*/ 908 h 1352"/>
                <a:gd name="T8" fmla="*/ 1116 w 1198"/>
                <a:gd name="T9" fmla="*/ 912 h 1352"/>
                <a:gd name="T10" fmla="*/ 1084 w 1198"/>
                <a:gd name="T11" fmla="*/ 916 h 1352"/>
                <a:gd name="T12" fmla="*/ 1046 w 1198"/>
                <a:gd name="T13" fmla="*/ 918 h 1352"/>
                <a:gd name="T14" fmla="*/ 1006 w 1198"/>
                <a:gd name="T15" fmla="*/ 918 h 1352"/>
                <a:gd name="T16" fmla="*/ 960 w 1198"/>
                <a:gd name="T17" fmla="*/ 916 h 1352"/>
                <a:gd name="T18" fmla="*/ 912 w 1198"/>
                <a:gd name="T19" fmla="*/ 908 h 1352"/>
                <a:gd name="T20" fmla="*/ 860 w 1198"/>
                <a:gd name="T21" fmla="*/ 898 h 1352"/>
                <a:gd name="T22" fmla="*/ 804 w 1198"/>
                <a:gd name="T23" fmla="*/ 880 h 1352"/>
                <a:gd name="T24" fmla="*/ 746 w 1198"/>
                <a:gd name="T25" fmla="*/ 858 h 1352"/>
                <a:gd name="T26" fmla="*/ 716 w 1198"/>
                <a:gd name="T27" fmla="*/ 846 h 1352"/>
                <a:gd name="T28" fmla="*/ 686 w 1198"/>
                <a:gd name="T29" fmla="*/ 830 h 1352"/>
                <a:gd name="T30" fmla="*/ 654 w 1198"/>
                <a:gd name="T31" fmla="*/ 814 h 1352"/>
                <a:gd name="T32" fmla="*/ 622 w 1198"/>
                <a:gd name="T33" fmla="*/ 796 h 1352"/>
                <a:gd name="T34" fmla="*/ 590 w 1198"/>
                <a:gd name="T35" fmla="*/ 774 h 1352"/>
                <a:gd name="T36" fmla="*/ 556 w 1198"/>
                <a:gd name="T37" fmla="*/ 752 h 1352"/>
                <a:gd name="T38" fmla="*/ 522 w 1198"/>
                <a:gd name="T39" fmla="*/ 728 h 1352"/>
                <a:gd name="T40" fmla="*/ 488 w 1198"/>
                <a:gd name="T41" fmla="*/ 700 h 1352"/>
                <a:gd name="T42" fmla="*/ 488 w 1198"/>
                <a:gd name="T43" fmla="*/ 700 h 1352"/>
                <a:gd name="T44" fmla="*/ 438 w 1198"/>
                <a:gd name="T45" fmla="*/ 658 h 1352"/>
                <a:gd name="T46" fmla="*/ 390 w 1198"/>
                <a:gd name="T47" fmla="*/ 612 h 1352"/>
                <a:gd name="T48" fmla="*/ 344 w 1198"/>
                <a:gd name="T49" fmla="*/ 566 h 1352"/>
                <a:gd name="T50" fmla="*/ 304 w 1198"/>
                <a:gd name="T51" fmla="*/ 520 h 1352"/>
                <a:gd name="T52" fmla="*/ 264 w 1198"/>
                <a:gd name="T53" fmla="*/ 472 h 1352"/>
                <a:gd name="T54" fmla="*/ 228 w 1198"/>
                <a:gd name="T55" fmla="*/ 424 h 1352"/>
                <a:gd name="T56" fmla="*/ 194 w 1198"/>
                <a:gd name="T57" fmla="*/ 378 h 1352"/>
                <a:gd name="T58" fmla="*/ 164 w 1198"/>
                <a:gd name="T59" fmla="*/ 330 h 1352"/>
                <a:gd name="T60" fmla="*/ 134 w 1198"/>
                <a:gd name="T61" fmla="*/ 284 h 1352"/>
                <a:gd name="T62" fmla="*/ 108 w 1198"/>
                <a:gd name="T63" fmla="*/ 238 h 1352"/>
                <a:gd name="T64" fmla="*/ 84 w 1198"/>
                <a:gd name="T65" fmla="*/ 192 h 1352"/>
                <a:gd name="T66" fmla="*/ 64 w 1198"/>
                <a:gd name="T67" fmla="*/ 150 h 1352"/>
                <a:gd name="T68" fmla="*/ 28 w 1198"/>
                <a:gd name="T69" fmla="*/ 70 h 1352"/>
                <a:gd name="T70" fmla="*/ 0 w 1198"/>
                <a:gd name="T71" fmla="*/ 0 h 1352"/>
                <a:gd name="T72" fmla="*/ 0 w 1198"/>
                <a:gd name="T73" fmla="*/ 816 h 1352"/>
                <a:gd name="T74" fmla="*/ 1198 w 1198"/>
                <a:gd name="T75" fmla="*/ 1352 h 1352"/>
                <a:gd name="T76" fmla="*/ 1198 w 1198"/>
                <a:gd name="T77" fmla="*/ 89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8" h="1352">
                  <a:moveTo>
                    <a:pt x="1198" y="892"/>
                  </a:moveTo>
                  <a:lnTo>
                    <a:pt x="1198" y="892"/>
                  </a:lnTo>
                  <a:lnTo>
                    <a:pt x="1168" y="902"/>
                  </a:lnTo>
                  <a:lnTo>
                    <a:pt x="1144" y="908"/>
                  </a:lnTo>
                  <a:lnTo>
                    <a:pt x="1116" y="912"/>
                  </a:lnTo>
                  <a:lnTo>
                    <a:pt x="1084" y="916"/>
                  </a:lnTo>
                  <a:lnTo>
                    <a:pt x="1046" y="918"/>
                  </a:lnTo>
                  <a:lnTo>
                    <a:pt x="1006" y="918"/>
                  </a:lnTo>
                  <a:lnTo>
                    <a:pt x="960" y="916"/>
                  </a:lnTo>
                  <a:lnTo>
                    <a:pt x="912" y="908"/>
                  </a:lnTo>
                  <a:lnTo>
                    <a:pt x="860" y="898"/>
                  </a:lnTo>
                  <a:lnTo>
                    <a:pt x="804" y="880"/>
                  </a:lnTo>
                  <a:lnTo>
                    <a:pt x="746" y="858"/>
                  </a:lnTo>
                  <a:lnTo>
                    <a:pt x="716" y="846"/>
                  </a:lnTo>
                  <a:lnTo>
                    <a:pt x="686" y="830"/>
                  </a:lnTo>
                  <a:lnTo>
                    <a:pt x="654" y="814"/>
                  </a:lnTo>
                  <a:lnTo>
                    <a:pt x="622" y="796"/>
                  </a:lnTo>
                  <a:lnTo>
                    <a:pt x="590" y="774"/>
                  </a:lnTo>
                  <a:lnTo>
                    <a:pt x="556" y="752"/>
                  </a:lnTo>
                  <a:lnTo>
                    <a:pt x="522" y="728"/>
                  </a:lnTo>
                  <a:lnTo>
                    <a:pt x="488" y="700"/>
                  </a:lnTo>
                  <a:lnTo>
                    <a:pt x="488" y="700"/>
                  </a:lnTo>
                  <a:lnTo>
                    <a:pt x="438" y="658"/>
                  </a:lnTo>
                  <a:lnTo>
                    <a:pt x="390" y="612"/>
                  </a:lnTo>
                  <a:lnTo>
                    <a:pt x="344" y="566"/>
                  </a:lnTo>
                  <a:lnTo>
                    <a:pt x="304" y="520"/>
                  </a:lnTo>
                  <a:lnTo>
                    <a:pt x="264" y="472"/>
                  </a:lnTo>
                  <a:lnTo>
                    <a:pt x="228" y="424"/>
                  </a:lnTo>
                  <a:lnTo>
                    <a:pt x="194" y="378"/>
                  </a:lnTo>
                  <a:lnTo>
                    <a:pt x="164" y="330"/>
                  </a:lnTo>
                  <a:lnTo>
                    <a:pt x="134" y="284"/>
                  </a:lnTo>
                  <a:lnTo>
                    <a:pt x="108" y="238"/>
                  </a:lnTo>
                  <a:lnTo>
                    <a:pt x="84" y="192"/>
                  </a:lnTo>
                  <a:lnTo>
                    <a:pt x="64" y="150"/>
                  </a:lnTo>
                  <a:lnTo>
                    <a:pt x="28" y="70"/>
                  </a:lnTo>
                  <a:lnTo>
                    <a:pt x="0" y="0"/>
                  </a:lnTo>
                  <a:lnTo>
                    <a:pt x="0" y="816"/>
                  </a:lnTo>
                  <a:lnTo>
                    <a:pt x="1198" y="1352"/>
                  </a:lnTo>
                  <a:lnTo>
                    <a:pt x="1198" y="892"/>
                  </a:lnTo>
                  <a:close/>
                </a:path>
              </a:pathLst>
            </a:custGeom>
            <a:solidFill>
              <a:srgbClr val="D8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6680200" y="3322638"/>
              <a:ext cx="301625" cy="920750"/>
            </a:xfrm>
            <a:custGeom>
              <a:avLst/>
              <a:gdLst>
                <a:gd name="T0" fmla="*/ 0 w 190"/>
                <a:gd name="T1" fmla="*/ 58 h 580"/>
                <a:gd name="T2" fmla="*/ 0 w 190"/>
                <a:gd name="T3" fmla="*/ 548 h 580"/>
                <a:gd name="T4" fmla="*/ 0 w 190"/>
                <a:gd name="T5" fmla="*/ 548 h 580"/>
                <a:gd name="T6" fmla="*/ 6 w 190"/>
                <a:gd name="T7" fmla="*/ 566 h 580"/>
                <a:gd name="T8" fmla="*/ 10 w 190"/>
                <a:gd name="T9" fmla="*/ 580 h 580"/>
                <a:gd name="T10" fmla="*/ 36 w 190"/>
                <a:gd name="T11" fmla="*/ 532 h 580"/>
                <a:gd name="T12" fmla="*/ 58 w 190"/>
                <a:gd name="T13" fmla="*/ 566 h 580"/>
                <a:gd name="T14" fmla="*/ 66 w 190"/>
                <a:gd name="T15" fmla="*/ 524 h 580"/>
                <a:gd name="T16" fmla="*/ 88 w 190"/>
                <a:gd name="T17" fmla="*/ 550 h 580"/>
                <a:gd name="T18" fmla="*/ 100 w 190"/>
                <a:gd name="T19" fmla="*/ 510 h 580"/>
                <a:gd name="T20" fmla="*/ 116 w 190"/>
                <a:gd name="T21" fmla="*/ 540 h 580"/>
                <a:gd name="T22" fmla="*/ 128 w 190"/>
                <a:gd name="T23" fmla="*/ 500 h 580"/>
                <a:gd name="T24" fmla="*/ 148 w 190"/>
                <a:gd name="T25" fmla="*/ 522 h 580"/>
                <a:gd name="T26" fmla="*/ 152 w 190"/>
                <a:gd name="T27" fmla="*/ 490 h 580"/>
                <a:gd name="T28" fmla="*/ 166 w 190"/>
                <a:gd name="T29" fmla="*/ 512 h 580"/>
                <a:gd name="T30" fmla="*/ 170 w 190"/>
                <a:gd name="T31" fmla="*/ 474 h 580"/>
                <a:gd name="T32" fmla="*/ 180 w 190"/>
                <a:gd name="T33" fmla="*/ 492 h 580"/>
                <a:gd name="T34" fmla="*/ 190 w 190"/>
                <a:gd name="T35" fmla="*/ 0 h 580"/>
                <a:gd name="T36" fmla="*/ 0 w 190"/>
                <a:gd name="T37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80">
                  <a:moveTo>
                    <a:pt x="0" y="58"/>
                  </a:moveTo>
                  <a:lnTo>
                    <a:pt x="0" y="548"/>
                  </a:lnTo>
                  <a:lnTo>
                    <a:pt x="0" y="548"/>
                  </a:lnTo>
                  <a:lnTo>
                    <a:pt x="6" y="566"/>
                  </a:lnTo>
                  <a:lnTo>
                    <a:pt x="10" y="580"/>
                  </a:lnTo>
                  <a:lnTo>
                    <a:pt x="36" y="532"/>
                  </a:lnTo>
                  <a:lnTo>
                    <a:pt x="58" y="566"/>
                  </a:lnTo>
                  <a:lnTo>
                    <a:pt x="66" y="524"/>
                  </a:lnTo>
                  <a:lnTo>
                    <a:pt x="88" y="550"/>
                  </a:lnTo>
                  <a:lnTo>
                    <a:pt x="100" y="510"/>
                  </a:lnTo>
                  <a:lnTo>
                    <a:pt x="116" y="540"/>
                  </a:lnTo>
                  <a:lnTo>
                    <a:pt x="128" y="500"/>
                  </a:lnTo>
                  <a:lnTo>
                    <a:pt x="148" y="522"/>
                  </a:lnTo>
                  <a:lnTo>
                    <a:pt x="152" y="490"/>
                  </a:lnTo>
                  <a:lnTo>
                    <a:pt x="166" y="512"/>
                  </a:lnTo>
                  <a:lnTo>
                    <a:pt x="170" y="474"/>
                  </a:lnTo>
                  <a:lnTo>
                    <a:pt x="180" y="492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6696075" y="42433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3" name="Freeform 195"/>
            <p:cNvSpPr>
              <a:spLocks/>
            </p:cNvSpPr>
            <p:nvPr/>
          </p:nvSpPr>
          <p:spPr bwMode="auto">
            <a:xfrm>
              <a:off x="4810125" y="2814638"/>
              <a:ext cx="2171700" cy="600075"/>
            </a:xfrm>
            <a:custGeom>
              <a:avLst/>
              <a:gdLst>
                <a:gd name="T0" fmla="*/ 0 w 1368"/>
                <a:gd name="T1" fmla="*/ 48 h 378"/>
                <a:gd name="T2" fmla="*/ 1178 w 1368"/>
                <a:gd name="T3" fmla="*/ 378 h 378"/>
                <a:gd name="T4" fmla="*/ 1368 w 1368"/>
                <a:gd name="T5" fmla="*/ 320 h 378"/>
                <a:gd name="T6" fmla="*/ 194 w 1368"/>
                <a:gd name="T7" fmla="*/ 0 h 378"/>
                <a:gd name="T8" fmla="*/ 0 w 1368"/>
                <a:gd name="T9" fmla="*/ 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378">
                  <a:moveTo>
                    <a:pt x="0" y="48"/>
                  </a:moveTo>
                  <a:lnTo>
                    <a:pt x="1178" y="378"/>
                  </a:lnTo>
                  <a:lnTo>
                    <a:pt x="1368" y="320"/>
                  </a:lnTo>
                  <a:lnTo>
                    <a:pt x="19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94" name="Group 193"/>
          <p:cNvGrpSpPr/>
          <p:nvPr/>
        </p:nvGrpSpPr>
        <p:grpSpPr>
          <a:xfrm flipH="1">
            <a:off x="8430460" y="10807315"/>
            <a:ext cx="1457499" cy="1349397"/>
            <a:chOff x="3816350" y="2611438"/>
            <a:chExt cx="3990975" cy="3413125"/>
          </a:xfrm>
        </p:grpSpPr>
        <p:sp>
          <p:nvSpPr>
            <p:cNvPr id="195" name="Freeform 9"/>
            <p:cNvSpPr>
              <a:spLocks/>
            </p:cNvSpPr>
            <p:nvPr/>
          </p:nvSpPr>
          <p:spPr bwMode="auto">
            <a:xfrm>
              <a:off x="3816350" y="3138488"/>
              <a:ext cx="1901825" cy="2882900"/>
            </a:xfrm>
            <a:custGeom>
              <a:avLst/>
              <a:gdLst>
                <a:gd name="T0" fmla="*/ 0 w 1198"/>
                <a:gd name="T1" fmla="*/ 0 h 1816"/>
                <a:gd name="T2" fmla="*/ 0 w 1198"/>
                <a:gd name="T3" fmla="*/ 1280 h 1816"/>
                <a:gd name="T4" fmla="*/ 1198 w 1198"/>
                <a:gd name="T5" fmla="*/ 1816 h 1816"/>
                <a:gd name="T6" fmla="*/ 1198 w 1198"/>
                <a:gd name="T7" fmla="*/ 368 h 1816"/>
                <a:gd name="T8" fmla="*/ 0 w 1198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816">
                  <a:moveTo>
                    <a:pt x="0" y="0"/>
                  </a:moveTo>
                  <a:lnTo>
                    <a:pt x="0" y="1280"/>
                  </a:lnTo>
                  <a:lnTo>
                    <a:pt x="1198" y="1816"/>
                  </a:lnTo>
                  <a:lnTo>
                    <a:pt x="1198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6" name="Freeform 10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0 w 1316"/>
                <a:gd name="T1" fmla="*/ 402 h 1852"/>
                <a:gd name="T2" fmla="*/ 0 w 1316"/>
                <a:gd name="T3" fmla="*/ 402 h 1852"/>
                <a:gd name="T4" fmla="*/ 0 w 1316"/>
                <a:gd name="T5" fmla="*/ 1850 h 1852"/>
                <a:gd name="T6" fmla="*/ 4 w 1316"/>
                <a:gd name="T7" fmla="*/ 1852 h 1852"/>
                <a:gd name="T8" fmla="*/ 1316 w 1316"/>
                <a:gd name="T9" fmla="*/ 1244 h 1852"/>
                <a:gd name="T10" fmla="*/ 1316 w 1316"/>
                <a:gd name="T11" fmla="*/ 0 h 1852"/>
                <a:gd name="T12" fmla="*/ 0 w 1316"/>
                <a:gd name="T13" fmla="*/ 402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6" h="1852">
                  <a:moveTo>
                    <a:pt x="0" y="402"/>
                  </a:moveTo>
                  <a:lnTo>
                    <a:pt x="0" y="402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C69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7" name="Freeform 11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6 h 368"/>
                <a:gd name="T2" fmla="*/ 0 w 1198"/>
                <a:gd name="T3" fmla="*/ 0 h 368"/>
                <a:gd name="T4" fmla="*/ 1198 w 1198"/>
                <a:gd name="T5" fmla="*/ 368 h 368"/>
                <a:gd name="T6" fmla="*/ 1198 w 1198"/>
                <a:gd name="T7" fmla="*/ 3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368">
                  <a:moveTo>
                    <a:pt x="1198" y="366"/>
                  </a:moveTo>
                  <a:lnTo>
                    <a:pt x="0" y="0"/>
                  </a:lnTo>
                  <a:lnTo>
                    <a:pt x="1198" y="368"/>
                  </a:lnTo>
                  <a:lnTo>
                    <a:pt x="1198" y="366"/>
                  </a:lnTo>
                  <a:close/>
                </a:path>
              </a:pathLst>
            </a:custGeom>
            <a:solidFill>
              <a:srgbClr val="DDA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8" name="Freeform 12"/>
            <p:cNvSpPr>
              <a:spLocks/>
            </p:cNvSpPr>
            <p:nvPr/>
          </p:nvSpPr>
          <p:spPr bwMode="auto">
            <a:xfrm>
              <a:off x="3816350" y="2611438"/>
              <a:ext cx="3990975" cy="1111250"/>
            </a:xfrm>
            <a:custGeom>
              <a:avLst/>
              <a:gdLst>
                <a:gd name="T0" fmla="*/ 1340 w 2514"/>
                <a:gd name="T1" fmla="*/ 0 h 700"/>
                <a:gd name="T2" fmla="*/ 0 w 2514"/>
                <a:gd name="T3" fmla="*/ 330 h 700"/>
                <a:gd name="T4" fmla="*/ 0 w 2514"/>
                <a:gd name="T5" fmla="*/ 332 h 700"/>
                <a:gd name="T6" fmla="*/ 1198 w 2514"/>
                <a:gd name="T7" fmla="*/ 698 h 700"/>
                <a:gd name="T8" fmla="*/ 1198 w 2514"/>
                <a:gd name="T9" fmla="*/ 700 h 700"/>
                <a:gd name="T10" fmla="*/ 1198 w 2514"/>
                <a:gd name="T11" fmla="*/ 700 h 700"/>
                <a:gd name="T12" fmla="*/ 2514 w 2514"/>
                <a:gd name="T13" fmla="*/ 298 h 700"/>
                <a:gd name="T14" fmla="*/ 2514 w 2514"/>
                <a:gd name="T15" fmla="*/ 298 h 700"/>
                <a:gd name="T16" fmla="*/ 1340 w 2514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4" h="700">
                  <a:moveTo>
                    <a:pt x="1340" y="0"/>
                  </a:moveTo>
                  <a:lnTo>
                    <a:pt x="0" y="330"/>
                  </a:lnTo>
                  <a:lnTo>
                    <a:pt x="0" y="332"/>
                  </a:lnTo>
                  <a:lnTo>
                    <a:pt x="1198" y="698"/>
                  </a:lnTo>
                  <a:lnTo>
                    <a:pt x="1198" y="700"/>
                  </a:lnTo>
                  <a:lnTo>
                    <a:pt x="1198" y="700"/>
                  </a:lnTo>
                  <a:lnTo>
                    <a:pt x="2514" y="298"/>
                  </a:lnTo>
                  <a:lnTo>
                    <a:pt x="2514" y="29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E9B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9" name="Freeform 13"/>
            <p:cNvSpPr>
              <a:spLocks/>
            </p:cNvSpPr>
            <p:nvPr/>
          </p:nvSpPr>
          <p:spPr bwMode="auto">
            <a:xfrm>
              <a:off x="5753100" y="2611438"/>
              <a:ext cx="2054225" cy="936625"/>
            </a:xfrm>
            <a:custGeom>
              <a:avLst/>
              <a:gdLst>
                <a:gd name="T0" fmla="*/ 1294 w 1294"/>
                <a:gd name="T1" fmla="*/ 298 h 590"/>
                <a:gd name="T2" fmla="*/ 120 w 1294"/>
                <a:gd name="T3" fmla="*/ 0 h 590"/>
                <a:gd name="T4" fmla="*/ 0 w 1294"/>
                <a:gd name="T5" fmla="*/ 28 h 590"/>
                <a:gd name="T6" fmla="*/ 0 w 1294"/>
                <a:gd name="T7" fmla="*/ 28 h 590"/>
                <a:gd name="T8" fmla="*/ 36 w 1294"/>
                <a:gd name="T9" fmla="*/ 48 h 590"/>
                <a:gd name="T10" fmla="*/ 76 w 1294"/>
                <a:gd name="T11" fmla="*/ 72 h 590"/>
                <a:gd name="T12" fmla="*/ 120 w 1294"/>
                <a:gd name="T13" fmla="*/ 102 h 590"/>
                <a:gd name="T14" fmla="*/ 140 w 1294"/>
                <a:gd name="T15" fmla="*/ 120 h 590"/>
                <a:gd name="T16" fmla="*/ 160 w 1294"/>
                <a:gd name="T17" fmla="*/ 136 h 590"/>
                <a:gd name="T18" fmla="*/ 176 w 1294"/>
                <a:gd name="T19" fmla="*/ 156 h 590"/>
                <a:gd name="T20" fmla="*/ 192 w 1294"/>
                <a:gd name="T21" fmla="*/ 174 h 590"/>
                <a:gd name="T22" fmla="*/ 202 w 1294"/>
                <a:gd name="T23" fmla="*/ 194 h 590"/>
                <a:gd name="T24" fmla="*/ 210 w 1294"/>
                <a:gd name="T25" fmla="*/ 214 h 590"/>
                <a:gd name="T26" fmla="*/ 212 w 1294"/>
                <a:gd name="T27" fmla="*/ 226 h 590"/>
                <a:gd name="T28" fmla="*/ 212 w 1294"/>
                <a:gd name="T29" fmla="*/ 236 h 590"/>
                <a:gd name="T30" fmla="*/ 212 w 1294"/>
                <a:gd name="T31" fmla="*/ 246 h 590"/>
                <a:gd name="T32" fmla="*/ 210 w 1294"/>
                <a:gd name="T33" fmla="*/ 258 h 590"/>
                <a:gd name="T34" fmla="*/ 206 w 1294"/>
                <a:gd name="T35" fmla="*/ 268 h 590"/>
                <a:gd name="T36" fmla="*/ 202 w 1294"/>
                <a:gd name="T37" fmla="*/ 278 h 590"/>
                <a:gd name="T38" fmla="*/ 196 w 1294"/>
                <a:gd name="T39" fmla="*/ 290 h 590"/>
                <a:gd name="T40" fmla="*/ 188 w 1294"/>
                <a:gd name="T41" fmla="*/ 300 h 590"/>
                <a:gd name="T42" fmla="*/ 188 w 1294"/>
                <a:gd name="T43" fmla="*/ 300 h 590"/>
                <a:gd name="T44" fmla="*/ 174 w 1294"/>
                <a:gd name="T45" fmla="*/ 320 h 590"/>
                <a:gd name="T46" fmla="*/ 162 w 1294"/>
                <a:gd name="T47" fmla="*/ 338 h 590"/>
                <a:gd name="T48" fmla="*/ 152 w 1294"/>
                <a:gd name="T49" fmla="*/ 356 h 590"/>
                <a:gd name="T50" fmla="*/ 146 w 1294"/>
                <a:gd name="T51" fmla="*/ 372 h 590"/>
                <a:gd name="T52" fmla="*/ 140 w 1294"/>
                <a:gd name="T53" fmla="*/ 388 h 590"/>
                <a:gd name="T54" fmla="*/ 138 w 1294"/>
                <a:gd name="T55" fmla="*/ 404 h 590"/>
                <a:gd name="T56" fmla="*/ 136 w 1294"/>
                <a:gd name="T57" fmla="*/ 418 h 590"/>
                <a:gd name="T58" fmla="*/ 138 w 1294"/>
                <a:gd name="T59" fmla="*/ 434 h 590"/>
                <a:gd name="T60" fmla="*/ 140 w 1294"/>
                <a:gd name="T61" fmla="*/ 446 h 590"/>
                <a:gd name="T62" fmla="*/ 144 w 1294"/>
                <a:gd name="T63" fmla="*/ 460 h 590"/>
                <a:gd name="T64" fmla="*/ 150 w 1294"/>
                <a:gd name="T65" fmla="*/ 472 h 590"/>
                <a:gd name="T66" fmla="*/ 158 w 1294"/>
                <a:gd name="T67" fmla="*/ 482 h 590"/>
                <a:gd name="T68" fmla="*/ 174 w 1294"/>
                <a:gd name="T69" fmla="*/ 504 h 590"/>
                <a:gd name="T70" fmla="*/ 194 w 1294"/>
                <a:gd name="T71" fmla="*/ 522 h 590"/>
                <a:gd name="T72" fmla="*/ 216 w 1294"/>
                <a:gd name="T73" fmla="*/ 538 h 590"/>
                <a:gd name="T74" fmla="*/ 240 w 1294"/>
                <a:gd name="T75" fmla="*/ 552 h 590"/>
                <a:gd name="T76" fmla="*/ 264 w 1294"/>
                <a:gd name="T77" fmla="*/ 564 h 590"/>
                <a:gd name="T78" fmla="*/ 286 w 1294"/>
                <a:gd name="T79" fmla="*/ 574 h 590"/>
                <a:gd name="T80" fmla="*/ 322 w 1294"/>
                <a:gd name="T81" fmla="*/ 586 h 590"/>
                <a:gd name="T82" fmla="*/ 340 w 1294"/>
                <a:gd name="T83" fmla="*/ 590 h 590"/>
                <a:gd name="T84" fmla="*/ 1294 w 1294"/>
                <a:gd name="T85" fmla="*/ 298 h 590"/>
                <a:gd name="T86" fmla="*/ 1294 w 1294"/>
                <a:gd name="T87" fmla="*/ 29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4" h="590">
                  <a:moveTo>
                    <a:pt x="1294" y="298"/>
                  </a:moveTo>
                  <a:lnTo>
                    <a:pt x="12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6" y="48"/>
                  </a:lnTo>
                  <a:lnTo>
                    <a:pt x="76" y="72"/>
                  </a:lnTo>
                  <a:lnTo>
                    <a:pt x="120" y="102"/>
                  </a:lnTo>
                  <a:lnTo>
                    <a:pt x="140" y="120"/>
                  </a:lnTo>
                  <a:lnTo>
                    <a:pt x="160" y="136"/>
                  </a:lnTo>
                  <a:lnTo>
                    <a:pt x="176" y="156"/>
                  </a:lnTo>
                  <a:lnTo>
                    <a:pt x="192" y="174"/>
                  </a:lnTo>
                  <a:lnTo>
                    <a:pt x="202" y="194"/>
                  </a:lnTo>
                  <a:lnTo>
                    <a:pt x="210" y="214"/>
                  </a:lnTo>
                  <a:lnTo>
                    <a:pt x="212" y="226"/>
                  </a:lnTo>
                  <a:lnTo>
                    <a:pt x="212" y="236"/>
                  </a:lnTo>
                  <a:lnTo>
                    <a:pt x="212" y="246"/>
                  </a:lnTo>
                  <a:lnTo>
                    <a:pt x="210" y="258"/>
                  </a:lnTo>
                  <a:lnTo>
                    <a:pt x="206" y="268"/>
                  </a:lnTo>
                  <a:lnTo>
                    <a:pt x="202" y="278"/>
                  </a:lnTo>
                  <a:lnTo>
                    <a:pt x="196" y="290"/>
                  </a:lnTo>
                  <a:lnTo>
                    <a:pt x="188" y="300"/>
                  </a:lnTo>
                  <a:lnTo>
                    <a:pt x="188" y="300"/>
                  </a:lnTo>
                  <a:lnTo>
                    <a:pt x="174" y="320"/>
                  </a:lnTo>
                  <a:lnTo>
                    <a:pt x="162" y="338"/>
                  </a:lnTo>
                  <a:lnTo>
                    <a:pt x="152" y="356"/>
                  </a:lnTo>
                  <a:lnTo>
                    <a:pt x="146" y="372"/>
                  </a:lnTo>
                  <a:lnTo>
                    <a:pt x="140" y="388"/>
                  </a:lnTo>
                  <a:lnTo>
                    <a:pt x="138" y="404"/>
                  </a:lnTo>
                  <a:lnTo>
                    <a:pt x="136" y="418"/>
                  </a:lnTo>
                  <a:lnTo>
                    <a:pt x="138" y="434"/>
                  </a:lnTo>
                  <a:lnTo>
                    <a:pt x="140" y="446"/>
                  </a:lnTo>
                  <a:lnTo>
                    <a:pt x="144" y="460"/>
                  </a:lnTo>
                  <a:lnTo>
                    <a:pt x="150" y="472"/>
                  </a:lnTo>
                  <a:lnTo>
                    <a:pt x="158" y="482"/>
                  </a:lnTo>
                  <a:lnTo>
                    <a:pt x="174" y="504"/>
                  </a:lnTo>
                  <a:lnTo>
                    <a:pt x="194" y="522"/>
                  </a:lnTo>
                  <a:lnTo>
                    <a:pt x="216" y="538"/>
                  </a:lnTo>
                  <a:lnTo>
                    <a:pt x="240" y="552"/>
                  </a:lnTo>
                  <a:lnTo>
                    <a:pt x="264" y="564"/>
                  </a:lnTo>
                  <a:lnTo>
                    <a:pt x="286" y="574"/>
                  </a:lnTo>
                  <a:lnTo>
                    <a:pt x="322" y="586"/>
                  </a:lnTo>
                  <a:lnTo>
                    <a:pt x="340" y="590"/>
                  </a:lnTo>
                  <a:lnTo>
                    <a:pt x="1294" y="298"/>
                  </a:lnTo>
                  <a:lnTo>
                    <a:pt x="1294" y="298"/>
                  </a:lnTo>
                  <a:close/>
                </a:path>
              </a:pathLst>
            </a:custGeom>
            <a:solidFill>
              <a:srgbClr val="ECC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5718175" y="3084513"/>
              <a:ext cx="2089150" cy="638175"/>
            </a:xfrm>
            <a:custGeom>
              <a:avLst/>
              <a:gdLst>
                <a:gd name="T0" fmla="*/ 0 w 1316"/>
                <a:gd name="T1" fmla="*/ 402 h 402"/>
                <a:gd name="T2" fmla="*/ 746 w 1316"/>
                <a:gd name="T3" fmla="*/ 166 h 402"/>
                <a:gd name="T4" fmla="*/ 742 w 1316"/>
                <a:gd name="T5" fmla="*/ 158 h 402"/>
                <a:gd name="T6" fmla="*/ 1316 w 1316"/>
                <a:gd name="T7" fmla="*/ 0 h 402"/>
                <a:gd name="T8" fmla="*/ 1316 w 1316"/>
                <a:gd name="T9" fmla="*/ 0 h 402"/>
                <a:gd name="T10" fmla="*/ 666 w 1316"/>
                <a:gd name="T11" fmla="*/ 202 h 402"/>
                <a:gd name="T12" fmla="*/ 214 w 1316"/>
                <a:gd name="T13" fmla="*/ 340 h 402"/>
                <a:gd name="T14" fmla="*/ 62 w 1316"/>
                <a:gd name="T15" fmla="*/ 384 h 402"/>
                <a:gd name="T16" fmla="*/ 0 w 1316"/>
                <a:gd name="T17" fmla="*/ 402 h 402"/>
                <a:gd name="T18" fmla="*/ 0 w 1316"/>
                <a:gd name="T1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6" h="402">
                  <a:moveTo>
                    <a:pt x="0" y="402"/>
                  </a:moveTo>
                  <a:lnTo>
                    <a:pt x="746" y="166"/>
                  </a:lnTo>
                  <a:lnTo>
                    <a:pt x="742" y="158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666" y="202"/>
                  </a:lnTo>
                  <a:lnTo>
                    <a:pt x="214" y="340"/>
                  </a:lnTo>
                  <a:lnTo>
                    <a:pt x="62" y="384"/>
                  </a:lnTo>
                  <a:lnTo>
                    <a:pt x="0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9A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1" name="Freeform 15"/>
            <p:cNvSpPr>
              <a:spLocks/>
            </p:cNvSpPr>
            <p:nvPr/>
          </p:nvSpPr>
          <p:spPr bwMode="auto">
            <a:xfrm>
              <a:off x="5718175" y="3084513"/>
              <a:ext cx="2089150" cy="2940050"/>
            </a:xfrm>
            <a:custGeom>
              <a:avLst/>
              <a:gdLst>
                <a:gd name="T0" fmla="*/ 234 w 1316"/>
                <a:gd name="T1" fmla="*/ 1474 h 1852"/>
                <a:gd name="T2" fmla="*/ 234 w 1316"/>
                <a:gd name="T3" fmla="*/ 1474 h 1852"/>
                <a:gd name="T4" fmla="*/ 172 w 1316"/>
                <a:gd name="T5" fmla="*/ 1514 h 1852"/>
                <a:gd name="T6" fmla="*/ 112 w 1316"/>
                <a:gd name="T7" fmla="*/ 1546 h 1852"/>
                <a:gd name="T8" fmla="*/ 54 w 1316"/>
                <a:gd name="T9" fmla="*/ 1574 h 1852"/>
                <a:gd name="T10" fmla="*/ 0 w 1316"/>
                <a:gd name="T11" fmla="*/ 1598 h 1852"/>
                <a:gd name="T12" fmla="*/ 0 w 1316"/>
                <a:gd name="T13" fmla="*/ 1850 h 1852"/>
                <a:gd name="T14" fmla="*/ 4 w 1316"/>
                <a:gd name="T15" fmla="*/ 1852 h 1852"/>
                <a:gd name="T16" fmla="*/ 1316 w 1316"/>
                <a:gd name="T17" fmla="*/ 1244 h 1852"/>
                <a:gd name="T18" fmla="*/ 1316 w 1316"/>
                <a:gd name="T19" fmla="*/ 0 h 1852"/>
                <a:gd name="T20" fmla="*/ 1300 w 1316"/>
                <a:gd name="T21" fmla="*/ 6 h 1852"/>
                <a:gd name="T22" fmla="*/ 1300 w 1316"/>
                <a:gd name="T23" fmla="*/ 6 h 1852"/>
                <a:gd name="T24" fmla="*/ 1280 w 1316"/>
                <a:gd name="T25" fmla="*/ 72 h 1852"/>
                <a:gd name="T26" fmla="*/ 1254 w 1316"/>
                <a:gd name="T27" fmla="*/ 146 h 1852"/>
                <a:gd name="T28" fmla="*/ 1224 w 1316"/>
                <a:gd name="T29" fmla="*/ 228 h 1852"/>
                <a:gd name="T30" fmla="*/ 1188 w 1316"/>
                <a:gd name="T31" fmla="*/ 314 h 1852"/>
                <a:gd name="T32" fmla="*/ 1146 w 1316"/>
                <a:gd name="T33" fmla="*/ 406 h 1852"/>
                <a:gd name="T34" fmla="*/ 1098 w 1316"/>
                <a:gd name="T35" fmla="*/ 502 h 1852"/>
                <a:gd name="T36" fmla="*/ 1046 w 1316"/>
                <a:gd name="T37" fmla="*/ 600 h 1852"/>
                <a:gd name="T38" fmla="*/ 1016 w 1316"/>
                <a:gd name="T39" fmla="*/ 650 h 1852"/>
                <a:gd name="T40" fmla="*/ 986 w 1316"/>
                <a:gd name="T41" fmla="*/ 702 h 1852"/>
                <a:gd name="T42" fmla="*/ 954 w 1316"/>
                <a:gd name="T43" fmla="*/ 752 h 1852"/>
                <a:gd name="T44" fmla="*/ 918 w 1316"/>
                <a:gd name="T45" fmla="*/ 804 h 1852"/>
                <a:gd name="T46" fmla="*/ 882 w 1316"/>
                <a:gd name="T47" fmla="*/ 854 h 1852"/>
                <a:gd name="T48" fmla="*/ 846 w 1316"/>
                <a:gd name="T49" fmla="*/ 906 h 1852"/>
                <a:gd name="T50" fmla="*/ 806 w 1316"/>
                <a:gd name="T51" fmla="*/ 956 h 1852"/>
                <a:gd name="T52" fmla="*/ 764 w 1316"/>
                <a:gd name="T53" fmla="*/ 1008 h 1852"/>
                <a:gd name="T54" fmla="*/ 720 w 1316"/>
                <a:gd name="T55" fmla="*/ 1058 h 1852"/>
                <a:gd name="T56" fmla="*/ 674 w 1316"/>
                <a:gd name="T57" fmla="*/ 1108 h 1852"/>
                <a:gd name="T58" fmla="*/ 628 w 1316"/>
                <a:gd name="T59" fmla="*/ 1156 h 1852"/>
                <a:gd name="T60" fmla="*/ 578 w 1316"/>
                <a:gd name="T61" fmla="*/ 1206 h 1852"/>
                <a:gd name="T62" fmla="*/ 526 w 1316"/>
                <a:gd name="T63" fmla="*/ 1254 h 1852"/>
                <a:gd name="T64" fmla="*/ 472 w 1316"/>
                <a:gd name="T65" fmla="*/ 1300 h 1852"/>
                <a:gd name="T66" fmla="*/ 416 w 1316"/>
                <a:gd name="T67" fmla="*/ 1346 h 1852"/>
                <a:gd name="T68" fmla="*/ 358 w 1316"/>
                <a:gd name="T69" fmla="*/ 1390 h 1852"/>
                <a:gd name="T70" fmla="*/ 298 w 1316"/>
                <a:gd name="T71" fmla="*/ 1432 h 1852"/>
                <a:gd name="T72" fmla="*/ 234 w 1316"/>
                <a:gd name="T73" fmla="*/ 1474 h 1852"/>
                <a:gd name="T74" fmla="*/ 234 w 1316"/>
                <a:gd name="T75" fmla="*/ 1474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6" h="1852">
                  <a:moveTo>
                    <a:pt x="234" y="1474"/>
                  </a:moveTo>
                  <a:lnTo>
                    <a:pt x="234" y="1474"/>
                  </a:lnTo>
                  <a:lnTo>
                    <a:pt x="172" y="1514"/>
                  </a:lnTo>
                  <a:lnTo>
                    <a:pt x="112" y="1546"/>
                  </a:lnTo>
                  <a:lnTo>
                    <a:pt x="54" y="1574"/>
                  </a:lnTo>
                  <a:lnTo>
                    <a:pt x="0" y="1598"/>
                  </a:lnTo>
                  <a:lnTo>
                    <a:pt x="0" y="1850"/>
                  </a:lnTo>
                  <a:lnTo>
                    <a:pt x="4" y="1852"/>
                  </a:lnTo>
                  <a:lnTo>
                    <a:pt x="1316" y="1244"/>
                  </a:lnTo>
                  <a:lnTo>
                    <a:pt x="1316" y="0"/>
                  </a:lnTo>
                  <a:lnTo>
                    <a:pt x="1300" y="6"/>
                  </a:lnTo>
                  <a:lnTo>
                    <a:pt x="1300" y="6"/>
                  </a:lnTo>
                  <a:lnTo>
                    <a:pt x="1280" y="72"/>
                  </a:lnTo>
                  <a:lnTo>
                    <a:pt x="1254" y="146"/>
                  </a:lnTo>
                  <a:lnTo>
                    <a:pt x="1224" y="228"/>
                  </a:lnTo>
                  <a:lnTo>
                    <a:pt x="1188" y="314"/>
                  </a:lnTo>
                  <a:lnTo>
                    <a:pt x="1146" y="406"/>
                  </a:lnTo>
                  <a:lnTo>
                    <a:pt x="1098" y="502"/>
                  </a:lnTo>
                  <a:lnTo>
                    <a:pt x="1046" y="600"/>
                  </a:lnTo>
                  <a:lnTo>
                    <a:pt x="1016" y="650"/>
                  </a:lnTo>
                  <a:lnTo>
                    <a:pt x="986" y="702"/>
                  </a:lnTo>
                  <a:lnTo>
                    <a:pt x="954" y="752"/>
                  </a:lnTo>
                  <a:lnTo>
                    <a:pt x="918" y="804"/>
                  </a:lnTo>
                  <a:lnTo>
                    <a:pt x="882" y="854"/>
                  </a:lnTo>
                  <a:lnTo>
                    <a:pt x="846" y="906"/>
                  </a:lnTo>
                  <a:lnTo>
                    <a:pt x="806" y="956"/>
                  </a:lnTo>
                  <a:lnTo>
                    <a:pt x="764" y="1008"/>
                  </a:lnTo>
                  <a:lnTo>
                    <a:pt x="720" y="1058"/>
                  </a:lnTo>
                  <a:lnTo>
                    <a:pt x="674" y="1108"/>
                  </a:lnTo>
                  <a:lnTo>
                    <a:pt x="628" y="1156"/>
                  </a:lnTo>
                  <a:lnTo>
                    <a:pt x="578" y="1206"/>
                  </a:lnTo>
                  <a:lnTo>
                    <a:pt x="526" y="1254"/>
                  </a:lnTo>
                  <a:lnTo>
                    <a:pt x="472" y="1300"/>
                  </a:lnTo>
                  <a:lnTo>
                    <a:pt x="416" y="1346"/>
                  </a:lnTo>
                  <a:lnTo>
                    <a:pt x="358" y="1390"/>
                  </a:lnTo>
                  <a:lnTo>
                    <a:pt x="298" y="1432"/>
                  </a:lnTo>
                  <a:lnTo>
                    <a:pt x="234" y="1474"/>
                  </a:lnTo>
                  <a:lnTo>
                    <a:pt x="234" y="1474"/>
                  </a:lnTo>
                  <a:close/>
                </a:path>
              </a:pathLst>
            </a:custGeom>
            <a:solidFill>
              <a:srgbClr val="C29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2" name="Freeform 16"/>
            <p:cNvSpPr>
              <a:spLocks/>
            </p:cNvSpPr>
            <p:nvPr/>
          </p:nvSpPr>
          <p:spPr bwMode="auto">
            <a:xfrm>
              <a:off x="3816350" y="3138488"/>
              <a:ext cx="1901825" cy="584200"/>
            </a:xfrm>
            <a:custGeom>
              <a:avLst/>
              <a:gdLst>
                <a:gd name="T0" fmla="*/ 1198 w 1198"/>
                <a:gd name="T1" fmla="*/ 368 h 368"/>
                <a:gd name="T2" fmla="*/ 1198 w 1198"/>
                <a:gd name="T3" fmla="*/ 368 h 368"/>
                <a:gd name="T4" fmla="*/ 1022 w 1198"/>
                <a:gd name="T5" fmla="*/ 316 h 368"/>
                <a:gd name="T6" fmla="*/ 598 w 1198"/>
                <a:gd name="T7" fmla="*/ 188 h 368"/>
                <a:gd name="T8" fmla="*/ 598 w 1198"/>
                <a:gd name="T9" fmla="*/ 188 h 368"/>
                <a:gd name="T10" fmla="*/ 174 w 1198"/>
                <a:gd name="T11" fmla="*/ 56 h 368"/>
                <a:gd name="T12" fmla="*/ 0 w 1198"/>
                <a:gd name="T13" fmla="*/ 0 h 368"/>
                <a:gd name="T14" fmla="*/ 0 w 1198"/>
                <a:gd name="T15" fmla="*/ 0 h 368"/>
                <a:gd name="T16" fmla="*/ 176 w 1198"/>
                <a:gd name="T17" fmla="*/ 52 h 368"/>
                <a:gd name="T18" fmla="*/ 600 w 1198"/>
                <a:gd name="T19" fmla="*/ 180 h 368"/>
                <a:gd name="T20" fmla="*/ 600 w 1198"/>
                <a:gd name="T21" fmla="*/ 180 h 368"/>
                <a:gd name="T22" fmla="*/ 1022 w 1198"/>
                <a:gd name="T23" fmla="*/ 312 h 368"/>
                <a:gd name="T24" fmla="*/ 1198 w 1198"/>
                <a:gd name="T25" fmla="*/ 368 h 368"/>
                <a:gd name="T26" fmla="*/ 1198 w 1198"/>
                <a:gd name="T2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368">
                  <a:moveTo>
                    <a:pt x="1198" y="368"/>
                  </a:moveTo>
                  <a:lnTo>
                    <a:pt x="1198" y="368"/>
                  </a:lnTo>
                  <a:lnTo>
                    <a:pt x="1022" y="316"/>
                  </a:lnTo>
                  <a:lnTo>
                    <a:pt x="598" y="188"/>
                  </a:lnTo>
                  <a:lnTo>
                    <a:pt x="598" y="188"/>
                  </a:lnTo>
                  <a:lnTo>
                    <a:pt x="174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6" y="5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1022" y="312"/>
                  </a:lnTo>
                  <a:lnTo>
                    <a:pt x="1198" y="368"/>
                  </a:lnTo>
                  <a:lnTo>
                    <a:pt x="1198" y="368"/>
                  </a:lnTo>
                  <a:close/>
                </a:path>
              </a:pathLst>
            </a:custGeom>
            <a:solidFill>
              <a:srgbClr val="EE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3" name="Freeform 17"/>
            <p:cNvSpPr>
              <a:spLocks/>
            </p:cNvSpPr>
            <p:nvPr/>
          </p:nvSpPr>
          <p:spPr bwMode="auto">
            <a:xfrm>
              <a:off x="3816350" y="3875088"/>
              <a:ext cx="1901825" cy="2146300"/>
            </a:xfrm>
            <a:custGeom>
              <a:avLst/>
              <a:gdLst>
                <a:gd name="T0" fmla="*/ 1198 w 1198"/>
                <a:gd name="T1" fmla="*/ 892 h 1352"/>
                <a:gd name="T2" fmla="*/ 1198 w 1198"/>
                <a:gd name="T3" fmla="*/ 892 h 1352"/>
                <a:gd name="T4" fmla="*/ 1168 w 1198"/>
                <a:gd name="T5" fmla="*/ 902 h 1352"/>
                <a:gd name="T6" fmla="*/ 1144 w 1198"/>
                <a:gd name="T7" fmla="*/ 908 h 1352"/>
                <a:gd name="T8" fmla="*/ 1116 w 1198"/>
                <a:gd name="T9" fmla="*/ 912 h 1352"/>
                <a:gd name="T10" fmla="*/ 1084 w 1198"/>
                <a:gd name="T11" fmla="*/ 916 h 1352"/>
                <a:gd name="T12" fmla="*/ 1046 w 1198"/>
                <a:gd name="T13" fmla="*/ 918 h 1352"/>
                <a:gd name="T14" fmla="*/ 1006 w 1198"/>
                <a:gd name="T15" fmla="*/ 918 h 1352"/>
                <a:gd name="T16" fmla="*/ 960 w 1198"/>
                <a:gd name="T17" fmla="*/ 916 h 1352"/>
                <a:gd name="T18" fmla="*/ 912 w 1198"/>
                <a:gd name="T19" fmla="*/ 908 h 1352"/>
                <a:gd name="T20" fmla="*/ 860 w 1198"/>
                <a:gd name="T21" fmla="*/ 898 h 1352"/>
                <a:gd name="T22" fmla="*/ 804 w 1198"/>
                <a:gd name="T23" fmla="*/ 880 h 1352"/>
                <a:gd name="T24" fmla="*/ 746 w 1198"/>
                <a:gd name="T25" fmla="*/ 858 h 1352"/>
                <a:gd name="T26" fmla="*/ 716 w 1198"/>
                <a:gd name="T27" fmla="*/ 846 h 1352"/>
                <a:gd name="T28" fmla="*/ 686 w 1198"/>
                <a:gd name="T29" fmla="*/ 830 h 1352"/>
                <a:gd name="T30" fmla="*/ 654 w 1198"/>
                <a:gd name="T31" fmla="*/ 814 h 1352"/>
                <a:gd name="T32" fmla="*/ 622 w 1198"/>
                <a:gd name="T33" fmla="*/ 796 h 1352"/>
                <a:gd name="T34" fmla="*/ 590 w 1198"/>
                <a:gd name="T35" fmla="*/ 774 h 1352"/>
                <a:gd name="T36" fmla="*/ 556 w 1198"/>
                <a:gd name="T37" fmla="*/ 752 h 1352"/>
                <a:gd name="T38" fmla="*/ 522 w 1198"/>
                <a:gd name="T39" fmla="*/ 728 h 1352"/>
                <a:gd name="T40" fmla="*/ 488 w 1198"/>
                <a:gd name="T41" fmla="*/ 700 h 1352"/>
                <a:gd name="T42" fmla="*/ 488 w 1198"/>
                <a:gd name="T43" fmla="*/ 700 h 1352"/>
                <a:gd name="T44" fmla="*/ 438 w 1198"/>
                <a:gd name="T45" fmla="*/ 658 h 1352"/>
                <a:gd name="T46" fmla="*/ 390 w 1198"/>
                <a:gd name="T47" fmla="*/ 612 h 1352"/>
                <a:gd name="T48" fmla="*/ 344 w 1198"/>
                <a:gd name="T49" fmla="*/ 566 h 1352"/>
                <a:gd name="T50" fmla="*/ 304 w 1198"/>
                <a:gd name="T51" fmla="*/ 520 h 1352"/>
                <a:gd name="T52" fmla="*/ 264 w 1198"/>
                <a:gd name="T53" fmla="*/ 472 h 1352"/>
                <a:gd name="T54" fmla="*/ 228 w 1198"/>
                <a:gd name="T55" fmla="*/ 424 h 1352"/>
                <a:gd name="T56" fmla="*/ 194 w 1198"/>
                <a:gd name="T57" fmla="*/ 378 h 1352"/>
                <a:gd name="T58" fmla="*/ 164 w 1198"/>
                <a:gd name="T59" fmla="*/ 330 h 1352"/>
                <a:gd name="T60" fmla="*/ 134 w 1198"/>
                <a:gd name="T61" fmla="*/ 284 h 1352"/>
                <a:gd name="T62" fmla="*/ 108 w 1198"/>
                <a:gd name="T63" fmla="*/ 238 h 1352"/>
                <a:gd name="T64" fmla="*/ 84 w 1198"/>
                <a:gd name="T65" fmla="*/ 192 h 1352"/>
                <a:gd name="T66" fmla="*/ 64 w 1198"/>
                <a:gd name="T67" fmla="*/ 150 h 1352"/>
                <a:gd name="T68" fmla="*/ 28 w 1198"/>
                <a:gd name="T69" fmla="*/ 70 h 1352"/>
                <a:gd name="T70" fmla="*/ 0 w 1198"/>
                <a:gd name="T71" fmla="*/ 0 h 1352"/>
                <a:gd name="T72" fmla="*/ 0 w 1198"/>
                <a:gd name="T73" fmla="*/ 816 h 1352"/>
                <a:gd name="T74" fmla="*/ 1198 w 1198"/>
                <a:gd name="T75" fmla="*/ 1352 h 1352"/>
                <a:gd name="T76" fmla="*/ 1198 w 1198"/>
                <a:gd name="T77" fmla="*/ 89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8" h="1352">
                  <a:moveTo>
                    <a:pt x="1198" y="892"/>
                  </a:moveTo>
                  <a:lnTo>
                    <a:pt x="1198" y="892"/>
                  </a:lnTo>
                  <a:lnTo>
                    <a:pt x="1168" y="902"/>
                  </a:lnTo>
                  <a:lnTo>
                    <a:pt x="1144" y="908"/>
                  </a:lnTo>
                  <a:lnTo>
                    <a:pt x="1116" y="912"/>
                  </a:lnTo>
                  <a:lnTo>
                    <a:pt x="1084" y="916"/>
                  </a:lnTo>
                  <a:lnTo>
                    <a:pt x="1046" y="918"/>
                  </a:lnTo>
                  <a:lnTo>
                    <a:pt x="1006" y="918"/>
                  </a:lnTo>
                  <a:lnTo>
                    <a:pt x="960" y="916"/>
                  </a:lnTo>
                  <a:lnTo>
                    <a:pt x="912" y="908"/>
                  </a:lnTo>
                  <a:lnTo>
                    <a:pt x="860" y="898"/>
                  </a:lnTo>
                  <a:lnTo>
                    <a:pt x="804" y="880"/>
                  </a:lnTo>
                  <a:lnTo>
                    <a:pt x="746" y="858"/>
                  </a:lnTo>
                  <a:lnTo>
                    <a:pt x="716" y="846"/>
                  </a:lnTo>
                  <a:lnTo>
                    <a:pt x="686" y="830"/>
                  </a:lnTo>
                  <a:lnTo>
                    <a:pt x="654" y="814"/>
                  </a:lnTo>
                  <a:lnTo>
                    <a:pt x="622" y="796"/>
                  </a:lnTo>
                  <a:lnTo>
                    <a:pt x="590" y="774"/>
                  </a:lnTo>
                  <a:lnTo>
                    <a:pt x="556" y="752"/>
                  </a:lnTo>
                  <a:lnTo>
                    <a:pt x="522" y="728"/>
                  </a:lnTo>
                  <a:lnTo>
                    <a:pt x="488" y="700"/>
                  </a:lnTo>
                  <a:lnTo>
                    <a:pt x="488" y="700"/>
                  </a:lnTo>
                  <a:lnTo>
                    <a:pt x="438" y="658"/>
                  </a:lnTo>
                  <a:lnTo>
                    <a:pt x="390" y="612"/>
                  </a:lnTo>
                  <a:lnTo>
                    <a:pt x="344" y="566"/>
                  </a:lnTo>
                  <a:lnTo>
                    <a:pt x="304" y="520"/>
                  </a:lnTo>
                  <a:lnTo>
                    <a:pt x="264" y="472"/>
                  </a:lnTo>
                  <a:lnTo>
                    <a:pt x="228" y="424"/>
                  </a:lnTo>
                  <a:lnTo>
                    <a:pt x="194" y="378"/>
                  </a:lnTo>
                  <a:lnTo>
                    <a:pt x="164" y="330"/>
                  </a:lnTo>
                  <a:lnTo>
                    <a:pt x="134" y="284"/>
                  </a:lnTo>
                  <a:lnTo>
                    <a:pt x="108" y="238"/>
                  </a:lnTo>
                  <a:lnTo>
                    <a:pt x="84" y="192"/>
                  </a:lnTo>
                  <a:lnTo>
                    <a:pt x="64" y="150"/>
                  </a:lnTo>
                  <a:lnTo>
                    <a:pt x="28" y="70"/>
                  </a:lnTo>
                  <a:lnTo>
                    <a:pt x="0" y="0"/>
                  </a:lnTo>
                  <a:lnTo>
                    <a:pt x="0" y="816"/>
                  </a:lnTo>
                  <a:lnTo>
                    <a:pt x="1198" y="1352"/>
                  </a:lnTo>
                  <a:lnTo>
                    <a:pt x="1198" y="892"/>
                  </a:lnTo>
                  <a:close/>
                </a:path>
              </a:pathLst>
            </a:custGeom>
            <a:solidFill>
              <a:srgbClr val="D8A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4" name="Freeform 193"/>
            <p:cNvSpPr>
              <a:spLocks/>
            </p:cNvSpPr>
            <p:nvPr/>
          </p:nvSpPr>
          <p:spPr bwMode="auto">
            <a:xfrm>
              <a:off x="6680200" y="3322638"/>
              <a:ext cx="301625" cy="920750"/>
            </a:xfrm>
            <a:custGeom>
              <a:avLst/>
              <a:gdLst>
                <a:gd name="T0" fmla="*/ 0 w 190"/>
                <a:gd name="T1" fmla="*/ 58 h 580"/>
                <a:gd name="T2" fmla="*/ 0 w 190"/>
                <a:gd name="T3" fmla="*/ 548 h 580"/>
                <a:gd name="T4" fmla="*/ 0 w 190"/>
                <a:gd name="T5" fmla="*/ 548 h 580"/>
                <a:gd name="T6" fmla="*/ 6 w 190"/>
                <a:gd name="T7" fmla="*/ 566 h 580"/>
                <a:gd name="T8" fmla="*/ 10 w 190"/>
                <a:gd name="T9" fmla="*/ 580 h 580"/>
                <a:gd name="T10" fmla="*/ 36 w 190"/>
                <a:gd name="T11" fmla="*/ 532 h 580"/>
                <a:gd name="T12" fmla="*/ 58 w 190"/>
                <a:gd name="T13" fmla="*/ 566 h 580"/>
                <a:gd name="T14" fmla="*/ 66 w 190"/>
                <a:gd name="T15" fmla="*/ 524 h 580"/>
                <a:gd name="T16" fmla="*/ 88 w 190"/>
                <a:gd name="T17" fmla="*/ 550 h 580"/>
                <a:gd name="T18" fmla="*/ 100 w 190"/>
                <a:gd name="T19" fmla="*/ 510 h 580"/>
                <a:gd name="T20" fmla="*/ 116 w 190"/>
                <a:gd name="T21" fmla="*/ 540 h 580"/>
                <a:gd name="T22" fmla="*/ 128 w 190"/>
                <a:gd name="T23" fmla="*/ 500 h 580"/>
                <a:gd name="T24" fmla="*/ 148 w 190"/>
                <a:gd name="T25" fmla="*/ 522 h 580"/>
                <a:gd name="T26" fmla="*/ 152 w 190"/>
                <a:gd name="T27" fmla="*/ 490 h 580"/>
                <a:gd name="T28" fmla="*/ 166 w 190"/>
                <a:gd name="T29" fmla="*/ 512 h 580"/>
                <a:gd name="T30" fmla="*/ 170 w 190"/>
                <a:gd name="T31" fmla="*/ 474 h 580"/>
                <a:gd name="T32" fmla="*/ 180 w 190"/>
                <a:gd name="T33" fmla="*/ 492 h 580"/>
                <a:gd name="T34" fmla="*/ 190 w 190"/>
                <a:gd name="T35" fmla="*/ 0 h 580"/>
                <a:gd name="T36" fmla="*/ 0 w 190"/>
                <a:gd name="T37" fmla="*/ 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80">
                  <a:moveTo>
                    <a:pt x="0" y="58"/>
                  </a:moveTo>
                  <a:lnTo>
                    <a:pt x="0" y="548"/>
                  </a:lnTo>
                  <a:lnTo>
                    <a:pt x="0" y="548"/>
                  </a:lnTo>
                  <a:lnTo>
                    <a:pt x="6" y="566"/>
                  </a:lnTo>
                  <a:lnTo>
                    <a:pt x="10" y="580"/>
                  </a:lnTo>
                  <a:lnTo>
                    <a:pt x="36" y="532"/>
                  </a:lnTo>
                  <a:lnTo>
                    <a:pt x="58" y="566"/>
                  </a:lnTo>
                  <a:lnTo>
                    <a:pt x="66" y="524"/>
                  </a:lnTo>
                  <a:lnTo>
                    <a:pt x="88" y="550"/>
                  </a:lnTo>
                  <a:lnTo>
                    <a:pt x="100" y="510"/>
                  </a:lnTo>
                  <a:lnTo>
                    <a:pt x="116" y="540"/>
                  </a:lnTo>
                  <a:lnTo>
                    <a:pt x="128" y="500"/>
                  </a:lnTo>
                  <a:lnTo>
                    <a:pt x="148" y="522"/>
                  </a:lnTo>
                  <a:lnTo>
                    <a:pt x="152" y="490"/>
                  </a:lnTo>
                  <a:lnTo>
                    <a:pt x="166" y="512"/>
                  </a:lnTo>
                  <a:lnTo>
                    <a:pt x="170" y="474"/>
                  </a:lnTo>
                  <a:lnTo>
                    <a:pt x="180" y="492"/>
                  </a:lnTo>
                  <a:lnTo>
                    <a:pt x="19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" name="Freeform 194"/>
            <p:cNvSpPr>
              <a:spLocks/>
            </p:cNvSpPr>
            <p:nvPr/>
          </p:nvSpPr>
          <p:spPr bwMode="auto">
            <a:xfrm>
              <a:off x="6696075" y="42433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" name="Freeform 195"/>
            <p:cNvSpPr>
              <a:spLocks/>
            </p:cNvSpPr>
            <p:nvPr/>
          </p:nvSpPr>
          <p:spPr bwMode="auto">
            <a:xfrm>
              <a:off x="4810125" y="2814638"/>
              <a:ext cx="2171700" cy="600075"/>
            </a:xfrm>
            <a:custGeom>
              <a:avLst/>
              <a:gdLst>
                <a:gd name="T0" fmla="*/ 0 w 1368"/>
                <a:gd name="T1" fmla="*/ 48 h 378"/>
                <a:gd name="T2" fmla="*/ 1178 w 1368"/>
                <a:gd name="T3" fmla="*/ 378 h 378"/>
                <a:gd name="T4" fmla="*/ 1368 w 1368"/>
                <a:gd name="T5" fmla="*/ 320 h 378"/>
                <a:gd name="T6" fmla="*/ 194 w 1368"/>
                <a:gd name="T7" fmla="*/ 0 h 378"/>
                <a:gd name="T8" fmla="*/ 0 w 1368"/>
                <a:gd name="T9" fmla="*/ 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378">
                  <a:moveTo>
                    <a:pt x="0" y="48"/>
                  </a:moveTo>
                  <a:lnTo>
                    <a:pt x="1178" y="378"/>
                  </a:lnTo>
                  <a:lnTo>
                    <a:pt x="1368" y="320"/>
                  </a:lnTo>
                  <a:lnTo>
                    <a:pt x="19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37320" y="5589982"/>
            <a:ext cx="461483" cy="5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4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2" grpId="0" animBg="1"/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4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2" grpId="0" animBg="1"/>
          <p:bldP spid="5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66028" r="4695" b="1533"/>
          <a:stretch/>
        </p:blipFill>
        <p:spPr>
          <a:xfrm>
            <a:off x="610284" y="8261130"/>
            <a:ext cx="8655269" cy="4004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51469" r="4854" b="37420"/>
          <a:stretch/>
        </p:blipFill>
        <p:spPr>
          <a:xfrm>
            <a:off x="882869" y="6353502"/>
            <a:ext cx="8513379" cy="13716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0979" y="3815254"/>
            <a:ext cx="9134700" cy="2806263"/>
            <a:chOff x="740979" y="3815254"/>
            <a:chExt cx="9134700" cy="2806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" t="30907" b="46360"/>
            <a:stretch/>
          </p:blipFill>
          <p:spPr>
            <a:xfrm>
              <a:off x="740979" y="3815254"/>
              <a:ext cx="9134700" cy="28062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" t="14179" r="77237" b="69608"/>
            <a:stretch/>
          </p:blipFill>
          <p:spPr>
            <a:xfrm>
              <a:off x="7716283" y="4270284"/>
              <a:ext cx="1907147" cy="1927731"/>
            </a:xfrm>
            <a:prstGeom prst="ellipse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56414" y="0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85452" y="-57645"/>
            <a:ext cx="9850612" cy="12313268"/>
            <a:chOff x="-3" y="31132"/>
            <a:chExt cx="9850612" cy="12313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2"/>
              <a:ext cx="9850612" cy="123132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50" t="14824" r="3334" b="68923"/>
            <a:stretch/>
          </p:blipFill>
          <p:spPr>
            <a:xfrm>
              <a:off x="7646276" y="4217076"/>
              <a:ext cx="1970689" cy="1970690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2"/>
          <a:stretch/>
        </p:blipFill>
        <p:spPr>
          <a:xfrm>
            <a:off x="0" y="8213831"/>
            <a:ext cx="10160953" cy="4250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7" b="39006"/>
          <a:stretch/>
        </p:blipFill>
        <p:spPr>
          <a:xfrm>
            <a:off x="-85133" y="6400800"/>
            <a:ext cx="9850293" cy="1150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-2071"/>
            <a:ext cx="9877173" cy="123464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" y="31133"/>
            <a:ext cx="9850611" cy="12313265"/>
            <a:chOff x="-3" y="31133"/>
            <a:chExt cx="9850611" cy="12313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3"/>
              <a:ext cx="9850611" cy="123132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4" t="14686" r="4695" b="69605"/>
            <a:stretch/>
          </p:blipFill>
          <p:spPr>
            <a:xfrm>
              <a:off x="7702993" y="4232003"/>
              <a:ext cx="1913975" cy="1939159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67306" r="13156"/>
          <a:stretch/>
        </p:blipFill>
        <p:spPr>
          <a:xfrm>
            <a:off x="1355834" y="8324193"/>
            <a:ext cx="7220608" cy="403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3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-2073"/>
            <a:ext cx="9877173" cy="12346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t="66667" r="29280"/>
          <a:stretch/>
        </p:blipFill>
        <p:spPr>
          <a:xfrm>
            <a:off x="2822028" y="8245366"/>
            <a:ext cx="4162096" cy="4114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7658" y="-236880"/>
            <a:ext cx="9850612" cy="12313265"/>
            <a:chOff x="-3" y="31133"/>
            <a:chExt cx="9850612" cy="12313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3"/>
              <a:ext cx="9850612" cy="123132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" t="15453" r="77173" b="68966"/>
            <a:stretch/>
          </p:blipFill>
          <p:spPr>
            <a:xfrm>
              <a:off x="7709337" y="4264372"/>
              <a:ext cx="1939159" cy="1923393"/>
            </a:xfrm>
            <a:prstGeom prst="ellipse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8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-2071"/>
            <a:ext cx="9877172" cy="123464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31080" y="31232"/>
            <a:ext cx="9850611" cy="12313264"/>
            <a:chOff x="-3" y="31133"/>
            <a:chExt cx="9850611" cy="123132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3"/>
              <a:ext cx="9850611" cy="123132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69" t="15581" r="5014" b="68838"/>
            <a:stretch/>
          </p:blipFill>
          <p:spPr>
            <a:xfrm>
              <a:off x="7709338" y="4247769"/>
              <a:ext cx="1907628" cy="1923393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t="70626" r="14912" b="6641"/>
          <a:stretch/>
        </p:blipFill>
        <p:spPr>
          <a:xfrm>
            <a:off x="1481960" y="8734098"/>
            <a:ext cx="6921062" cy="2806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-2071"/>
            <a:ext cx="9877172" cy="123464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" y="31133"/>
            <a:ext cx="9850610" cy="12313264"/>
            <a:chOff x="-3" y="31133"/>
            <a:chExt cx="9850610" cy="123132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3"/>
              <a:ext cx="9850610" cy="123132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" t="14687" r="77971" b="69093"/>
            <a:stretch/>
          </p:blipFill>
          <p:spPr>
            <a:xfrm>
              <a:off x="7740869" y="4185544"/>
              <a:ext cx="1939158" cy="2002221"/>
            </a:xfrm>
            <a:prstGeom prst="ellipse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9"/>
          <a:stretch/>
        </p:blipFill>
        <p:spPr>
          <a:xfrm>
            <a:off x="1" y="8166538"/>
            <a:ext cx="9875677" cy="4193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7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64624"/>
          <a:stretch/>
        </p:blipFill>
        <p:spPr>
          <a:xfrm>
            <a:off x="-15766" y="7993116"/>
            <a:ext cx="9891443" cy="43670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" y="31133"/>
            <a:ext cx="9850610" cy="12313263"/>
            <a:chOff x="-3" y="31133"/>
            <a:chExt cx="9850610" cy="12313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31133"/>
              <a:ext cx="9850610" cy="123132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" t="15453" r="77013" b="68838"/>
            <a:stretch/>
          </p:blipFill>
          <p:spPr>
            <a:xfrm>
              <a:off x="7693573" y="4232003"/>
              <a:ext cx="1970689" cy="1939158"/>
            </a:xfrm>
            <a:prstGeom prst="ellipse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5" b="37669"/>
          <a:stretch/>
        </p:blipFill>
        <p:spPr>
          <a:xfrm>
            <a:off x="-15766" y="6369269"/>
            <a:ext cx="9877171" cy="1324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14752" b="72286"/>
          <a:stretch/>
        </p:blipFill>
        <p:spPr>
          <a:xfrm>
            <a:off x="1466193" y="0"/>
            <a:ext cx="6952593" cy="342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9" b="30779"/>
          <a:stretch/>
        </p:blipFill>
        <p:spPr>
          <a:xfrm>
            <a:off x="159" y="7457090"/>
            <a:ext cx="9875520" cy="1087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3711" y="94592"/>
            <a:ext cx="3468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پکیج </a:t>
            </a:r>
          </a:p>
          <a:p>
            <a:pPr algn="ctr"/>
            <a:r>
              <a:rPr lang="fa-IR" sz="3200" b="1" dirty="0" smtClean="0">
                <a:solidFill>
                  <a:srgbClr val="1919D2"/>
                </a:solidFill>
                <a:latin typeface="Samim FD-WOL" panose="020B0603030804020204" pitchFamily="34" charset="0"/>
                <a:ea typeface="Samim" panose="020B0603030804020204" pitchFamily="34" charset="0"/>
                <a:cs typeface="Samim FD-WOL" panose="020B0603030804020204" pitchFamily="34" charset="0"/>
              </a:rPr>
              <a:t>هفت سین مجازی </a:t>
            </a:r>
            <a:r>
              <a:rPr lang="fa-IR" sz="3200" dirty="0" smtClean="0">
                <a:latin typeface="Samim" panose="020B0603030804020204" pitchFamily="34" charset="0"/>
                <a:ea typeface="Samim" panose="020B0603030804020204" pitchFamily="34" charset="0"/>
                <a:cs typeface="Samim" panose="020B0603030804020204" pitchFamily="34" charset="0"/>
              </a:rPr>
              <a:t>گــــرافتــــــــــوگالـــــری</a:t>
            </a:r>
            <a:endParaRPr lang="en-US" sz="3200" dirty="0">
              <a:latin typeface="Samim" panose="020B0603030804020204" pitchFamily="34" charset="0"/>
              <a:ea typeface="Samim" panose="020B0603030804020204" pitchFamily="34" charset="0"/>
              <a:cs typeface="Samim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6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1" presetID="2" presetClass="exit" presetSubtype="2" fill="hold" nodeType="afterEffect">
                                      <p:stCondLst>
                                        <p:cond delay="2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8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xit" presetSubtype="32" fill="hold" nodeType="withEffect">
                                      <p:stCondLst>
                                        <p:cond delay="28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555" y="4103784"/>
            <a:ext cx="8871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spc="-150" dirty="0" smtClean="0">
                <a:solidFill>
                  <a:schemeClr val="bg2">
                    <a:lumMod val="25000"/>
                  </a:schemeClr>
                </a:solidFill>
                <a:latin typeface="IRANSans UltraLight" panose="020B0506030804020204" pitchFamily="34" charset="-78"/>
                <a:cs typeface="IRANSans UltraLight" panose="020B0506030804020204" pitchFamily="34" charset="-78"/>
              </a:rPr>
              <a:t>تا ما با تیم متخصص و حرفه‌ایمون سایتتون رو از این رو به اون رو کنیم</a:t>
            </a:r>
            <a:endParaRPr lang="en-US" sz="4400" spc="-150" dirty="0">
              <a:solidFill>
                <a:schemeClr val="bg2">
                  <a:lumMod val="25000"/>
                </a:schemeClr>
              </a:solidFill>
              <a:latin typeface="IRANSans UltraLight" panose="020B0506030804020204" pitchFamily="34" charset="-78"/>
              <a:cs typeface="IRANSans UltraLight" panose="020B0506030804020204" pitchFamily="34" charset="-78"/>
            </a:endParaRPr>
          </a:p>
        </p:txBody>
      </p:sp>
      <p:sp>
        <p:nvSpPr>
          <p:cNvPr id="106" name="Down Arrow 105"/>
          <p:cNvSpPr/>
          <p:nvPr/>
        </p:nvSpPr>
        <p:spPr>
          <a:xfrm>
            <a:off x="0" y="0"/>
            <a:ext cx="9875838" cy="381304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42002" y="493406"/>
            <a:ext cx="72094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latin typeface="Samim"/>
                <a:cs typeface="Mj_Casablanca Light" panose="00000400000000000000" pitchFamily="2" charset="-78"/>
              </a:rPr>
              <a:t>بهترین فرصت برای اجرای این پکیج، </a:t>
            </a:r>
            <a:r>
              <a:rPr lang="fa-IR" sz="6600" dirty="0" smtClean="0">
                <a:solidFill>
                  <a:schemeClr val="bg1"/>
                </a:solidFill>
                <a:latin typeface="Samim"/>
                <a:cs typeface="Mj_Casablanca Light" panose="00000400000000000000" pitchFamily="2" charset="-78"/>
              </a:rPr>
              <a:t>تعطیلات نوروزِ</a:t>
            </a:r>
          </a:p>
          <a:p>
            <a:pPr algn="ctr"/>
            <a:endParaRPr lang="en-US" sz="6000" dirty="0">
              <a:latin typeface="Samim"/>
              <a:cs typeface="Mj_Casablanca Light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2001" y="10638100"/>
            <a:ext cx="7387419" cy="1066220"/>
            <a:chOff x="1342001" y="10638100"/>
            <a:chExt cx="7387419" cy="1066220"/>
          </a:xfrm>
        </p:grpSpPr>
        <p:sp>
          <p:nvSpPr>
            <p:cNvPr id="108" name="Line Callout 3 (Accent Bar) 107"/>
            <p:cNvSpPr/>
            <p:nvPr/>
          </p:nvSpPr>
          <p:spPr>
            <a:xfrm>
              <a:off x="1342001" y="10638100"/>
              <a:ext cx="7387419" cy="1066220"/>
            </a:xfrm>
            <a:prstGeom prst="accentCallout3">
              <a:avLst>
                <a:gd name="adj1" fmla="val 23651"/>
                <a:gd name="adj2" fmla="val -2321"/>
                <a:gd name="adj3" fmla="val 26101"/>
                <a:gd name="adj4" fmla="val -10314"/>
                <a:gd name="adj5" fmla="val 107351"/>
                <a:gd name="adj6" fmla="val -10312"/>
                <a:gd name="adj7" fmla="val 164419"/>
                <a:gd name="adj8" fmla="val -5512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0582" y="10872014"/>
              <a:ext cx="6800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600" spc="-150" dirty="0" smtClean="0">
                  <a:solidFill>
                    <a:srgbClr val="FFFF00"/>
                  </a:solidFill>
                  <a:latin typeface="IRANSans Medium" panose="020B0506030804020204" pitchFamily="34" charset="-78"/>
                  <a:cs typeface="IRANSans Medium" panose="020B0506030804020204" pitchFamily="34" charset="-78"/>
                </a:rPr>
                <a:t>گرافتوگالری</a:t>
              </a:r>
              <a:r>
                <a:rPr lang="fa-IR" sz="3600" spc="-150" dirty="0" smtClean="0">
                  <a:latin typeface="IRANSans Medium" panose="020B0506030804020204" pitchFamily="34" charset="-78"/>
                  <a:cs typeface="IRANSans Medium" panose="020B0506030804020204" pitchFamily="34" charset="-78"/>
                </a:rPr>
                <a:t> </a:t>
              </a:r>
              <a:r>
                <a:rPr lang="fa-IR" sz="3600" spc="-150" dirty="0" smtClean="0">
                  <a:solidFill>
                    <a:schemeClr val="bg1"/>
                  </a:solidFill>
                  <a:latin typeface="IRANSans Medium" panose="020B0506030804020204" pitchFamily="34" charset="-78"/>
                  <a:cs typeface="IRANSans Medium" panose="020B0506030804020204" pitchFamily="34" charset="-78"/>
                </a:rPr>
                <a:t>به فکر کسب و کار شماست</a:t>
              </a:r>
              <a:endParaRPr lang="en-US" sz="3600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84016" y="5814869"/>
            <a:ext cx="3307806" cy="4635801"/>
            <a:chOff x="7006065" y="2069952"/>
            <a:chExt cx="2564230" cy="359369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006065" y="2846498"/>
              <a:ext cx="316886" cy="560645"/>
            </a:xfrm>
            <a:custGeom>
              <a:avLst/>
              <a:gdLst>
                <a:gd name="T0" fmla="*/ 120 w 182"/>
                <a:gd name="T1" fmla="*/ 104 h 322"/>
                <a:gd name="T2" fmla="*/ 138 w 182"/>
                <a:gd name="T3" fmla="*/ 0 h 322"/>
                <a:gd name="T4" fmla="*/ 180 w 182"/>
                <a:gd name="T5" fmla="*/ 6 h 322"/>
                <a:gd name="T6" fmla="*/ 164 w 182"/>
                <a:gd name="T7" fmla="*/ 136 h 322"/>
                <a:gd name="T8" fmla="*/ 182 w 182"/>
                <a:gd name="T9" fmla="*/ 234 h 322"/>
                <a:gd name="T10" fmla="*/ 160 w 182"/>
                <a:gd name="T11" fmla="*/ 312 h 322"/>
                <a:gd name="T12" fmla="*/ 40 w 182"/>
                <a:gd name="T13" fmla="*/ 322 h 322"/>
                <a:gd name="T14" fmla="*/ 22 w 182"/>
                <a:gd name="T15" fmla="*/ 268 h 322"/>
                <a:gd name="T16" fmla="*/ 0 w 182"/>
                <a:gd name="T17" fmla="*/ 160 h 322"/>
                <a:gd name="T18" fmla="*/ 14 w 182"/>
                <a:gd name="T19" fmla="*/ 118 h 322"/>
                <a:gd name="T20" fmla="*/ 120 w 182"/>
                <a:gd name="T21" fmla="*/ 1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322">
                  <a:moveTo>
                    <a:pt x="120" y="104"/>
                  </a:moveTo>
                  <a:lnTo>
                    <a:pt x="138" y="0"/>
                  </a:lnTo>
                  <a:lnTo>
                    <a:pt x="180" y="6"/>
                  </a:lnTo>
                  <a:lnTo>
                    <a:pt x="164" y="136"/>
                  </a:lnTo>
                  <a:lnTo>
                    <a:pt x="182" y="234"/>
                  </a:lnTo>
                  <a:lnTo>
                    <a:pt x="160" y="312"/>
                  </a:lnTo>
                  <a:lnTo>
                    <a:pt x="40" y="322"/>
                  </a:lnTo>
                  <a:lnTo>
                    <a:pt x="22" y="268"/>
                  </a:lnTo>
                  <a:lnTo>
                    <a:pt x="0" y="160"/>
                  </a:lnTo>
                  <a:lnTo>
                    <a:pt x="14" y="118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DD6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145355" y="3163383"/>
              <a:ext cx="177596" cy="226347"/>
            </a:xfrm>
            <a:custGeom>
              <a:avLst/>
              <a:gdLst>
                <a:gd name="T0" fmla="*/ 102 w 102"/>
                <a:gd name="T1" fmla="*/ 52 h 130"/>
                <a:gd name="T2" fmla="*/ 92 w 102"/>
                <a:gd name="T3" fmla="*/ 0 h 130"/>
                <a:gd name="T4" fmla="*/ 88 w 102"/>
                <a:gd name="T5" fmla="*/ 6 h 130"/>
                <a:gd name="T6" fmla="*/ 8 w 102"/>
                <a:gd name="T7" fmla="*/ 22 h 130"/>
                <a:gd name="T8" fmla="*/ 0 w 102"/>
                <a:gd name="T9" fmla="*/ 78 h 130"/>
                <a:gd name="T10" fmla="*/ 74 w 102"/>
                <a:gd name="T11" fmla="*/ 130 h 130"/>
                <a:gd name="T12" fmla="*/ 84 w 102"/>
                <a:gd name="T13" fmla="*/ 118 h 130"/>
                <a:gd name="T14" fmla="*/ 102 w 102"/>
                <a:gd name="T15" fmla="*/ 5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30">
                  <a:moveTo>
                    <a:pt x="102" y="52"/>
                  </a:moveTo>
                  <a:lnTo>
                    <a:pt x="92" y="0"/>
                  </a:lnTo>
                  <a:lnTo>
                    <a:pt x="88" y="6"/>
                  </a:lnTo>
                  <a:lnTo>
                    <a:pt x="8" y="22"/>
                  </a:lnTo>
                  <a:lnTo>
                    <a:pt x="0" y="78"/>
                  </a:lnTo>
                  <a:lnTo>
                    <a:pt x="74" y="130"/>
                  </a:lnTo>
                  <a:lnTo>
                    <a:pt x="84" y="118"/>
                  </a:lnTo>
                  <a:lnTo>
                    <a:pt x="102" y="52"/>
                  </a:lnTo>
                  <a:close/>
                </a:path>
              </a:pathLst>
            </a:custGeom>
            <a:solidFill>
              <a:srgbClr val="BB7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45355" y="3163383"/>
              <a:ext cx="177596" cy="226347"/>
            </a:xfrm>
            <a:custGeom>
              <a:avLst/>
              <a:gdLst>
                <a:gd name="T0" fmla="*/ 102 w 102"/>
                <a:gd name="T1" fmla="*/ 52 h 130"/>
                <a:gd name="T2" fmla="*/ 92 w 102"/>
                <a:gd name="T3" fmla="*/ 0 h 130"/>
                <a:gd name="T4" fmla="*/ 88 w 102"/>
                <a:gd name="T5" fmla="*/ 6 h 130"/>
                <a:gd name="T6" fmla="*/ 8 w 102"/>
                <a:gd name="T7" fmla="*/ 22 h 130"/>
                <a:gd name="T8" fmla="*/ 0 w 102"/>
                <a:gd name="T9" fmla="*/ 78 h 130"/>
                <a:gd name="T10" fmla="*/ 74 w 102"/>
                <a:gd name="T11" fmla="*/ 130 h 130"/>
                <a:gd name="T12" fmla="*/ 84 w 102"/>
                <a:gd name="T13" fmla="*/ 118 h 130"/>
                <a:gd name="T14" fmla="*/ 102 w 102"/>
                <a:gd name="T15" fmla="*/ 5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30">
                  <a:moveTo>
                    <a:pt x="102" y="52"/>
                  </a:moveTo>
                  <a:lnTo>
                    <a:pt x="92" y="0"/>
                  </a:lnTo>
                  <a:lnTo>
                    <a:pt x="88" y="6"/>
                  </a:lnTo>
                  <a:lnTo>
                    <a:pt x="8" y="22"/>
                  </a:lnTo>
                  <a:lnTo>
                    <a:pt x="0" y="78"/>
                  </a:lnTo>
                  <a:lnTo>
                    <a:pt x="74" y="130"/>
                  </a:lnTo>
                  <a:lnTo>
                    <a:pt x="84" y="118"/>
                  </a:lnTo>
                  <a:lnTo>
                    <a:pt x="102" y="52"/>
                  </a:lnTo>
                  <a:close/>
                </a:path>
              </a:pathLst>
            </a:custGeom>
            <a:solidFill>
              <a:srgbClr val="BB7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145355" y="3041505"/>
              <a:ext cx="254205" cy="365638"/>
            </a:xfrm>
            <a:custGeom>
              <a:avLst/>
              <a:gdLst>
                <a:gd name="T0" fmla="*/ 74 w 146"/>
                <a:gd name="T1" fmla="*/ 210 h 210"/>
                <a:gd name="T2" fmla="*/ 142 w 146"/>
                <a:gd name="T3" fmla="*/ 112 h 210"/>
                <a:gd name="T4" fmla="*/ 146 w 146"/>
                <a:gd name="T5" fmla="*/ 38 h 210"/>
                <a:gd name="T6" fmla="*/ 142 w 146"/>
                <a:gd name="T7" fmla="*/ 0 h 210"/>
                <a:gd name="T8" fmla="*/ 116 w 146"/>
                <a:gd name="T9" fmla="*/ 2 h 210"/>
                <a:gd name="T10" fmla="*/ 114 w 146"/>
                <a:gd name="T11" fmla="*/ 50 h 210"/>
                <a:gd name="T12" fmla="*/ 88 w 146"/>
                <a:gd name="T13" fmla="*/ 86 h 210"/>
                <a:gd name="T14" fmla="*/ 18 w 146"/>
                <a:gd name="T15" fmla="*/ 104 h 210"/>
                <a:gd name="T16" fmla="*/ 0 w 146"/>
                <a:gd name="T17" fmla="*/ 158 h 210"/>
                <a:gd name="T18" fmla="*/ 74 w 146"/>
                <a:gd name="T1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10">
                  <a:moveTo>
                    <a:pt x="74" y="210"/>
                  </a:moveTo>
                  <a:lnTo>
                    <a:pt x="142" y="112"/>
                  </a:lnTo>
                  <a:lnTo>
                    <a:pt x="146" y="38"/>
                  </a:lnTo>
                  <a:lnTo>
                    <a:pt x="142" y="0"/>
                  </a:lnTo>
                  <a:lnTo>
                    <a:pt x="116" y="2"/>
                  </a:lnTo>
                  <a:lnTo>
                    <a:pt x="114" y="50"/>
                  </a:lnTo>
                  <a:lnTo>
                    <a:pt x="88" y="86"/>
                  </a:lnTo>
                  <a:lnTo>
                    <a:pt x="18" y="104"/>
                  </a:lnTo>
                  <a:lnTo>
                    <a:pt x="0" y="158"/>
                  </a:lnTo>
                  <a:lnTo>
                    <a:pt x="74" y="210"/>
                  </a:lnTo>
                  <a:close/>
                </a:path>
              </a:pathLst>
            </a:custGeom>
            <a:solidFill>
              <a:srgbClr val="FDD6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019994" y="3361873"/>
              <a:ext cx="1044680" cy="410907"/>
            </a:xfrm>
            <a:custGeom>
              <a:avLst/>
              <a:gdLst>
                <a:gd name="T0" fmla="*/ 558 w 600"/>
                <a:gd name="T1" fmla="*/ 6 h 236"/>
                <a:gd name="T2" fmla="*/ 558 w 600"/>
                <a:gd name="T3" fmla="*/ 6 h 236"/>
                <a:gd name="T4" fmla="*/ 528 w 600"/>
                <a:gd name="T5" fmla="*/ 36 h 236"/>
                <a:gd name="T6" fmla="*/ 500 w 600"/>
                <a:gd name="T7" fmla="*/ 62 h 236"/>
                <a:gd name="T8" fmla="*/ 470 w 600"/>
                <a:gd name="T9" fmla="*/ 84 h 236"/>
                <a:gd name="T10" fmla="*/ 440 w 600"/>
                <a:gd name="T11" fmla="*/ 102 h 236"/>
                <a:gd name="T12" fmla="*/ 410 w 600"/>
                <a:gd name="T13" fmla="*/ 116 h 236"/>
                <a:gd name="T14" fmla="*/ 382 w 600"/>
                <a:gd name="T15" fmla="*/ 126 h 236"/>
                <a:gd name="T16" fmla="*/ 352 w 600"/>
                <a:gd name="T17" fmla="*/ 130 h 236"/>
                <a:gd name="T18" fmla="*/ 324 w 600"/>
                <a:gd name="T19" fmla="*/ 132 h 236"/>
                <a:gd name="T20" fmla="*/ 298 w 600"/>
                <a:gd name="T21" fmla="*/ 130 h 236"/>
                <a:gd name="T22" fmla="*/ 274 w 600"/>
                <a:gd name="T23" fmla="*/ 122 h 236"/>
                <a:gd name="T24" fmla="*/ 252 w 600"/>
                <a:gd name="T25" fmla="*/ 112 h 236"/>
                <a:gd name="T26" fmla="*/ 232 w 600"/>
                <a:gd name="T27" fmla="*/ 96 h 236"/>
                <a:gd name="T28" fmla="*/ 214 w 600"/>
                <a:gd name="T29" fmla="*/ 78 h 236"/>
                <a:gd name="T30" fmla="*/ 198 w 600"/>
                <a:gd name="T31" fmla="*/ 56 h 236"/>
                <a:gd name="T32" fmla="*/ 186 w 600"/>
                <a:gd name="T33" fmla="*/ 30 h 236"/>
                <a:gd name="T34" fmla="*/ 178 w 600"/>
                <a:gd name="T35" fmla="*/ 0 h 236"/>
                <a:gd name="T36" fmla="*/ 178 w 600"/>
                <a:gd name="T37" fmla="*/ 0 h 236"/>
                <a:gd name="T38" fmla="*/ 104 w 600"/>
                <a:gd name="T39" fmla="*/ 2 h 236"/>
                <a:gd name="T40" fmla="*/ 46 w 600"/>
                <a:gd name="T41" fmla="*/ 4 h 236"/>
                <a:gd name="T42" fmla="*/ 0 w 600"/>
                <a:gd name="T43" fmla="*/ 10 h 236"/>
                <a:gd name="T44" fmla="*/ 0 w 600"/>
                <a:gd name="T45" fmla="*/ 10 h 236"/>
                <a:gd name="T46" fmla="*/ 16 w 600"/>
                <a:gd name="T47" fmla="*/ 54 h 236"/>
                <a:gd name="T48" fmla="*/ 34 w 600"/>
                <a:gd name="T49" fmla="*/ 92 h 236"/>
                <a:gd name="T50" fmla="*/ 52 w 600"/>
                <a:gd name="T51" fmla="*/ 126 h 236"/>
                <a:gd name="T52" fmla="*/ 72 w 600"/>
                <a:gd name="T53" fmla="*/ 154 h 236"/>
                <a:gd name="T54" fmla="*/ 94 w 600"/>
                <a:gd name="T55" fmla="*/ 178 h 236"/>
                <a:gd name="T56" fmla="*/ 116 w 600"/>
                <a:gd name="T57" fmla="*/ 196 h 236"/>
                <a:gd name="T58" fmla="*/ 138 w 600"/>
                <a:gd name="T59" fmla="*/ 212 h 236"/>
                <a:gd name="T60" fmla="*/ 162 w 600"/>
                <a:gd name="T61" fmla="*/ 222 h 236"/>
                <a:gd name="T62" fmla="*/ 186 w 600"/>
                <a:gd name="T63" fmla="*/ 230 h 236"/>
                <a:gd name="T64" fmla="*/ 210 w 600"/>
                <a:gd name="T65" fmla="*/ 234 h 236"/>
                <a:gd name="T66" fmla="*/ 236 w 600"/>
                <a:gd name="T67" fmla="*/ 236 h 236"/>
                <a:gd name="T68" fmla="*/ 260 w 600"/>
                <a:gd name="T69" fmla="*/ 234 h 236"/>
                <a:gd name="T70" fmla="*/ 286 w 600"/>
                <a:gd name="T71" fmla="*/ 230 h 236"/>
                <a:gd name="T72" fmla="*/ 310 w 600"/>
                <a:gd name="T73" fmla="*/ 222 h 236"/>
                <a:gd name="T74" fmla="*/ 336 w 600"/>
                <a:gd name="T75" fmla="*/ 214 h 236"/>
                <a:gd name="T76" fmla="*/ 360 w 600"/>
                <a:gd name="T77" fmla="*/ 204 h 236"/>
                <a:gd name="T78" fmla="*/ 384 w 600"/>
                <a:gd name="T79" fmla="*/ 192 h 236"/>
                <a:gd name="T80" fmla="*/ 408 w 600"/>
                <a:gd name="T81" fmla="*/ 180 h 236"/>
                <a:gd name="T82" fmla="*/ 452 w 600"/>
                <a:gd name="T83" fmla="*/ 150 h 236"/>
                <a:gd name="T84" fmla="*/ 492 w 600"/>
                <a:gd name="T85" fmla="*/ 120 h 236"/>
                <a:gd name="T86" fmla="*/ 528 w 600"/>
                <a:gd name="T87" fmla="*/ 92 h 236"/>
                <a:gd name="T88" fmla="*/ 558 w 600"/>
                <a:gd name="T89" fmla="*/ 64 h 236"/>
                <a:gd name="T90" fmla="*/ 580 w 600"/>
                <a:gd name="T91" fmla="*/ 44 h 236"/>
                <a:gd name="T92" fmla="*/ 600 w 600"/>
                <a:gd name="T93" fmla="*/ 24 h 236"/>
                <a:gd name="T94" fmla="*/ 558 w 600"/>
                <a:gd name="T95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236">
                  <a:moveTo>
                    <a:pt x="558" y="6"/>
                  </a:moveTo>
                  <a:lnTo>
                    <a:pt x="558" y="6"/>
                  </a:lnTo>
                  <a:lnTo>
                    <a:pt x="528" y="36"/>
                  </a:lnTo>
                  <a:lnTo>
                    <a:pt x="500" y="62"/>
                  </a:lnTo>
                  <a:lnTo>
                    <a:pt x="470" y="84"/>
                  </a:lnTo>
                  <a:lnTo>
                    <a:pt x="440" y="102"/>
                  </a:lnTo>
                  <a:lnTo>
                    <a:pt x="410" y="116"/>
                  </a:lnTo>
                  <a:lnTo>
                    <a:pt x="382" y="126"/>
                  </a:lnTo>
                  <a:lnTo>
                    <a:pt x="352" y="130"/>
                  </a:lnTo>
                  <a:lnTo>
                    <a:pt x="324" y="132"/>
                  </a:lnTo>
                  <a:lnTo>
                    <a:pt x="298" y="130"/>
                  </a:lnTo>
                  <a:lnTo>
                    <a:pt x="274" y="122"/>
                  </a:lnTo>
                  <a:lnTo>
                    <a:pt x="252" y="112"/>
                  </a:lnTo>
                  <a:lnTo>
                    <a:pt x="232" y="96"/>
                  </a:lnTo>
                  <a:lnTo>
                    <a:pt x="214" y="78"/>
                  </a:lnTo>
                  <a:lnTo>
                    <a:pt x="198" y="56"/>
                  </a:lnTo>
                  <a:lnTo>
                    <a:pt x="186" y="3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04" y="2"/>
                  </a:lnTo>
                  <a:lnTo>
                    <a:pt x="46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6" y="54"/>
                  </a:lnTo>
                  <a:lnTo>
                    <a:pt x="34" y="92"/>
                  </a:lnTo>
                  <a:lnTo>
                    <a:pt x="52" y="126"/>
                  </a:lnTo>
                  <a:lnTo>
                    <a:pt x="72" y="154"/>
                  </a:lnTo>
                  <a:lnTo>
                    <a:pt x="94" y="178"/>
                  </a:lnTo>
                  <a:lnTo>
                    <a:pt x="116" y="196"/>
                  </a:lnTo>
                  <a:lnTo>
                    <a:pt x="138" y="212"/>
                  </a:lnTo>
                  <a:lnTo>
                    <a:pt x="162" y="222"/>
                  </a:lnTo>
                  <a:lnTo>
                    <a:pt x="186" y="230"/>
                  </a:lnTo>
                  <a:lnTo>
                    <a:pt x="210" y="234"/>
                  </a:lnTo>
                  <a:lnTo>
                    <a:pt x="236" y="236"/>
                  </a:lnTo>
                  <a:lnTo>
                    <a:pt x="260" y="234"/>
                  </a:lnTo>
                  <a:lnTo>
                    <a:pt x="286" y="230"/>
                  </a:lnTo>
                  <a:lnTo>
                    <a:pt x="310" y="222"/>
                  </a:lnTo>
                  <a:lnTo>
                    <a:pt x="336" y="214"/>
                  </a:lnTo>
                  <a:lnTo>
                    <a:pt x="360" y="204"/>
                  </a:lnTo>
                  <a:lnTo>
                    <a:pt x="384" y="192"/>
                  </a:lnTo>
                  <a:lnTo>
                    <a:pt x="408" y="180"/>
                  </a:lnTo>
                  <a:lnTo>
                    <a:pt x="452" y="150"/>
                  </a:lnTo>
                  <a:lnTo>
                    <a:pt x="492" y="120"/>
                  </a:lnTo>
                  <a:lnTo>
                    <a:pt x="528" y="92"/>
                  </a:lnTo>
                  <a:lnTo>
                    <a:pt x="558" y="64"/>
                  </a:lnTo>
                  <a:lnTo>
                    <a:pt x="580" y="44"/>
                  </a:lnTo>
                  <a:lnTo>
                    <a:pt x="600" y="24"/>
                  </a:lnTo>
                  <a:lnTo>
                    <a:pt x="558" y="6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06065" y="3027575"/>
              <a:ext cx="247241" cy="226347"/>
            </a:xfrm>
            <a:custGeom>
              <a:avLst/>
              <a:gdLst>
                <a:gd name="T0" fmla="*/ 120 w 142"/>
                <a:gd name="T1" fmla="*/ 0 h 130"/>
                <a:gd name="T2" fmla="*/ 14 w 142"/>
                <a:gd name="T3" fmla="*/ 14 h 130"/>
                <a:gd name="T4" fmla="*/ 0 w 142"/>
                <a:gd name="T5" fmla="*/ 56 h 130"/>
                <a:gd name="T6" fmla="*/ 2 w 142"/>
                <a:gd name="T7" fmla="*/ 68 h 130"/>
                <a:gd name="T8" fmla="*/ 42 w 142"/>
                <a:gd name="T9" fmla="*/ 130 h 130"/>
                <a:gd name="T10" fmla="*/ 142 w 142"/>
                <a:gd name="T11" fmla="*/ 96 h 130"/>
                <a:gd name="T12" fmla="*/ 120 w 142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30">
                  <a:moveTo>
                    <a:pt x="120" y="0"/>
                  </a:moveTo>
                  <a:lnTo>
                    <a:pt x="14" y="1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2" y="130"/>
                  </a:lnTo>
                  <a:lnTo>
                    <a:pt x="142" y="9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B7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006065" y="3027575"/>
              <a:ext cx="247241" cy="226347"/>
            </a:xfrm>
            <a:custGeom>
              <a:avLst/>
              <a:gdLst>
                <a:gd name="T0" fmla="*/ 120 w 142"/>
                <a:gd name="T1" fmla="*/ 0 h 130"/>
                <a:gd name="T2" fmla="*/ 14 w 142"/>
                <a:gd name="T3" fmla="*/ 14 h 130"/>
                <a:gd name="T4" fmla="*/ 0 w 142"/>
                <a:gd name="T5" fmla="*/ 56 h 130"/>
                <a:gd name="T6" fmla="*/ 2 w 142"/>
                <a:gd name="T7" fmla="*/ 68 h 130"/>
                <a:gd name="T8" fmla="*/ 42 w 142"/>
                <a:gd name="T9" fmla="*/ 130 h 130"/>
                <a:gd name="T10" fmla="*/ 142 w 142"/>
                <a:gd name="T11" fmla="*/ 96 h 130"/>
                <a:gd name="T12" fmla="*/ 120 w 142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30">
                  <a:moveTo>
                    <a:pt x="120" y="0"/>
                  </a:moveTo>
                  <a:lnTo>
                    <a:pt x="14" y="1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2" y="130"/>
                  </a:lnTo>
                  <a:lnTo>
                    <a:pt x="142" y="9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D7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006065" y="3024093"/>
              <a:ext cx="226347" cy="208936"/>
            </a:xfrm>
            <a:custGeom>
              <a:avLst/>
              <a:gdLst>
                <a:gd name="T0" fmla="*/ 130 w 130"/>
                <a:gd name="T1" fmla="*/ 84 h 120"/>
                <a:gd name="T2" fmla="*/ 122 w 130"/>
                <a:gd name="T3" fmla="*/ 0 h 120"/>
                <a:gd name="T4" fmla="*/ 120 w 130"/>
                <a:gd name="T5" fmla="*/ 2 h 120"/>
                <a:gd name="T6" fmla="*/ 14 w 130"/>
                <a:gd name="T7" fmla="*/ 16 h 120"/>
                <a:gd name="T8" fmla="*/ 0 w 130"/>
                <a:gd name="T9" fmla="*/ 58 h 120"/>
                <a:gd name="T10" fmla="*/ 48 w 130"/>
                <a:gd name="T11" fmla="*/ 120 h 120"/>
                <a:gd name="T12" fmla="*/ 130 w 130"/>
                <a:gd name="T13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20">
                  <a:moveTo>
                    <a:pt x="130" y="84"/>
                  </a:moveTo>
                  <a:lnTo>
                    <a:pt x="122" y="0"/>
                  </a:lnTo>
                  <a:lnTo>
                    <a:pt x="120" y="2"/>
                  </a:lnTo>
                  <a:lnTo>
                    <a:pt x="14" y="16"/>
                  </a:lnTo>
                  <a:lnTo>
                    <a:pt x="0" y="58"/>
                  </a:lnTo>
                  <a:lnTo>
                    <a:pt x="48" y="120"/>
                  </a:lnTo>
                  <a:lnTo>
                    <a:pt x="130" y="84"/>
                  </a:lnTo>
                  <a:close/>
                </a:path>
              </a:pathLst>
            </a:custGeom>
            <a:solidFill>
              <a:srgbClr val="FDD6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932347" y="4545843"/>
              <a:ext cx="383049" cy="936730"/>
            </a:xfrm>
            <a:custGeom>
              <a:avLst/>
              <a:gdLst>
                <a:gd name="T0" fmla="*/ 124 w 220"/>
                <a:gd name="T1" fmla="*/ 44 h 538"/>
                <a:gd name="T2" fmla="*/ 220 w 220"/>
                <a:gd name="T3" fmla="*/ 538 h 538"/>
                <a:gd name="T4" fmla="*/ 154 w 220"/>
                <a:gd name="T5" fmla="*/ 536 h 538"/>
                <a:gd name="T6" fmla="*/ 112 w 220"/>
                <a:gd name="T7" fmla="*/ 284 h 538"/>
                <a:gd name="T8" fmla="*/ 112 w 220"/>
                <a:gd name="T9" fmla="*/ 284 h 538"/>
                <a:gd name="T10" fmla="*/ 102 w 220"/>
                <a:gd name="T11" fmla="*/ 242 h 538"/>
                <a:gd name="T12" fmla="*/ 86 w 220"/>
                <a:gd name="T13" fmla="*/ 196 h 538"/>
                <a:gd name="T14" fmla="*/ 68 w 220"/>
                <a:gd name="T15" fmla="*/ 148 h 538"/>
                <a:gd name="T16" fmla="*/ 48 w 220"/>
                <a:gd name="T17" fmla="*/ 104 h 538"/>
                <a:gd name="T18" fmla="*/ 14 w 220"/>
                <a:gd name="T19" fmla="*/ 30 h 538"/>
                <a:gd name="T20" fmla="*/ 0 w 220"/>
                <a:gd name="T21" fmla="*/ 0 h 538"/>
                <a:gd name="T22" fmla="*/ 124 w 220"/>
                <a:gd name="T23" fmla="*/ 4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538">
                  <a:moveTo>
                    <a:pt x="124" y="44"/>
                  </a:moveTo>
                  <a:lnTo>
                    <a:pt x="220" y="538"/>
                  </a:lnTo>
                  <a:lnTo>
                    <a:pt x="154" y="536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02" y="242"/>
                  </a:lnTo>
                  <a:lnTo>
                    <a:pt x="86" y="196"/>
                  </a:lnTo>
                  <a:lnTo>
                    <a:pt x="68" y="148"/>
                  </a:lnTo>
                  <a:lnTo>
                    <a:pt x="48" y="104"/>
                  </a:lnTo>
                  <a:lnTo>
                    <a:pt x="14" y="30"/>
                  </a:lnTo>
                  <a:lnTo>
                    <a:pt x="0" y="0"/>
                  </a:lnTo>
                  <a:lnTo>
                    <a:pt x="124" y="4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932347" y="4545843"/>
              <a:ext cx="383049" cy="936730"/>
            </a:xfrm>
            <a:custGeom>
              <a:avLst/>
              <a:gdLst>
                <a:gd name="T0" fmla="*/ 124 w 220"/>
                <a:gd name="T1" fmla="*/ 44 h 538"/>
                <a:gd name="T2" fmla="*/ 220 w 220"/>
                <a:gd name="T3" fmla="*/ 538 h 538"/>
                <a:gd name="T4" fmla="*/ 154 w 220"/>
                <a:gd name="T5" fmla="*/ 536 h 538"/>
                <a:gd name="T6" fmla="*/ 112 w 220"/>
                <a:gd name="T7" fmla="*/ 284 h 538"/>
                <a:gd name="T8" fmla="*/ 112 w 220"/>
                <a:gd name="T9" fmla="*/ 284 h 538"/>
                <a:gd name="T10" fmla="*/ 102 w 220"/>
                <a:gd name="T11" fmla="*/ 242 h 538"/>
                <a:gd name="T12" fmla="*/ 86 w 220"/>
                <a:gd name="T13" fmla="*/ 196 h 538"/>
                <a:gd name="T14" fmla="*/ 68 w 220"/>
                <a:gd name="T15" fmla="*/ 148 h 538"/>
                <a:gd name="T16" fmla="*/ 48 w 220"/>
                <a:gd name="T17" fmla="*/ 104 h 538"/>
                <a:gd name="T18" fmla="*/ 14 w 220"/>
                <a:gd name="T19" fmla="*/ 30 h 538"/>
                <a:gd name="T20" fmla="*/ 0 w 220"/>
                <a:gd name="T21" fmla="*/ 0 h 538"/>
                <a:gd name="T22" fmla="*/ 124 w 220"/>
                <a:gd name="T23" fmla="*/ 4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538">
                  <a:moveTo>
                    <a:pt x="124" y="44"/>
                  </a:moveTo>
                  <a:lnTo>
                    <a:pt x="220" y="538"/>
                  </a:lnTo>
                  <a:lnTo>
                    <a:pt x="154" y="536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02" y="242"/>
                  </a:lnTo>
                  <a:lnTo>
                    <a:pt x="86" y="196"/>
                  </a:lnTo>
                  <a:lnTo>
                    <a:pt x="68" y="148"/>
                  </a:lnTo>
                  <a:lnTo>
                    <a:pt x="48" y="104"/>
                  </a:lnTo>
                  <a:lnTo>
                    <a:pt x="14" y="30"/>
                  </a:lnTo>
                  <a:lnTo>
                    <a:pt x="0" y="0"/>
                  </a:lnTo>
                  <a:lnTo>
                    <a:pt x="124" y="4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423347" y="4584148"/>
              <a:ext cx="236794" cy="933247"/>
            </a:xfrm>
            <a:custGeom>
              <a:avLst/>
              <a:gdLst>
                <a:gd name="T0" fmla="*/ 0 w 136"/>
                <a:gd name="T1" fmla="*/ 28 h 536"/>
                <a:gd name="T2" fmla="*/ 72 w 136"/>
                <a:gd name="T3" fmla="*/ 536 h 536"/>
                <a:gd name="T4" fmla="*/ 136 w 136"/>
                <a:gd name="T5" fmla="*/ 514 h 536"/>
                <a:gd name="T6" fmla="*/ 102 w 136"/>
                <a:gd name="T7" fmla="*/ 260 h 536"/>
                <a:gd name="T8" fmla="*/ 102 w 136"/>
                <a:gd name="T9" fmla="*/ 260 h 536"/>
                <a:gd name="T10" fmla="*/ 100 w 136"/>
                <a:gd name="T11" fmla="*/ 220 h 536"/>
                <a:gd name="T12" fmla="*/ 98 w 136"/>
                <a:gd name="T13" fmla="*/ 176 h 536"/>
                <a:gd name="T14" fmla="*/ 98 w 136"/>
                <a:gd name="T15" fmla="*/ 90 h 536"/>
                <a:gd name="T16" fmla="*/ 100 w 136"/>
                <a:gd name="T17" fmla="*/ 26 h 536"/>
                <a:gd name="T18" fmla="*/ 102 w 136"/>
                <a:gd name="T19" fmla="*/ 0 h 536"/>
                <a:gd name="T20" fmla="*/ 0 w 136"/>
                <a:gd name="T21" fmla="*/ 2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536">
                  <a:moveTo>
                    <a:pt x="0" y="28"/>
                  </a:moveTo>
                  <a:lnTo>
                    <a:pt x="72" y="536"/>
                  </a:lnTo>
                  <a:lnTo>
                    <a:pt x="136" y="514"/>
                  </a:lnTo>
                  <a:lnTo>
                    <a:pt x="102" y="260"/>
                  </a:lnTo>
                  <a:lnTo>
                    <a:pt x="102" y="260"/>
                  </a:lnTo>
                  <a:lnTo>
                    <a:pt x="100" y="220"/>
                  </a:lnTo>
                  <a:lnTo>
                    <a:pt x="98" y="176"/>
                  </a:lnTo>
                  <a:lnTo>
                    <a:pt x="98" y="90"/>
                  </a:lnTo>
                  <a:lnTo>
                    <a:pt x="100" y="26"/>
                  </a:lnTo>
                  <a:lnTo>
                    <a:pt x="10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23347" y="4584148"/>
              <a:ext cx="236794" cy="933247"/>
            </a:xfrm>
            <a:custGeom>
              <a:avLst/>
              <a:gdLst>
                <a:gd name="T0" fmla="*/ 0 w 136"/>
                <a:gd name="T1" fmla="*/ 28 h 536"/>
                <a:gd name="T2" fmla="*/ 72 w 136"/>
                <a:gd name="T3" fmla="*/ 536 h 536"/>
                <a:gd name="T4" fmla="*/ 136 w 136"/>
                <a:gd name="T5" fmla="*/ 514 h 536"/>
                <a:gd name="T6" fmla="*/ 102 w 136"/>
                <a:gd name="T7" fmla="*/ 260 h 536"/>
                <a:gd name="T8" fmla="*/ 102 w 136"/>
                <a:gd name="T9" fmla="*/ 260 h 536"/>
                <a:gd name="T10" fmla="*/ 100 w 136"/>
                <a:gd name="T11" fmla="*/ 220 h 536"/>
                <a:gd name="T12" fmla="*/ 98 w 136"/>
                <a:gd name="T13" fmla="*/ 176 h 536"/>
                <a:gd name="T14" fmla="*/ 98 w 136"/>
                <a:gd name="T15" fmla="*/ 90 h 536"/>
                <a:gd name="T16" fmla="*/ 100 w 136"/>
                <a:gd name="T17" fmla="*/ 26 h 536"/>
                <a:gd name="T18" fmla="*/ 102 w 136"/>
                <a:gd name="T19" fmla="*/ 0 h 536"/>
                <a:gd name="T20" fmla="*/ 0 w 136"/>
                <a:gd name="T21" fmla="*/ 2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536">
                  <a:moveTo>
                    <a:pt x="0" y="28"/>
                  </a:moveTo>
                  <a:lnTo>
                    <a:pt x="72" y="536"/>
                  </a:lnTo>
                  <a:lnTo>
                    <a:pt x="136" y="514"/>
                  </a:lnTo>
                  <a:lnTo>
                    <a:pt x="102" y="260"/>
                  </a:lnTo>
                  <a:lnTo>
                    <a:pt x="102" y="260"/>
                  </a:lnTo>
                  <a:lnTo>
                    <a:pt x="100" y="220"/>
                  </a:lnTo>
                  <a:lnTo>
                    <a:pt x="98" y="176"/>
                  </a:lnTo>
                  <a:lnTo>
                    <a:pt x="98" y="90"/>
                  </a:lnTo>
                  <a:lnTo>
                    <a:pt x="100" y="26"/>
                  </a:lnTo>
                  <a:lnTo>
                    <a:pt x="10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869666" y="2592292"/>
              <a:ext cx="940212" cy="2071949"/>
            </a:xfrm>
            <a:custGeom>
              <a:avLst/>
              <a:gdLst>
                <a:gd name="T0" fmla="*/ 12 w 540"/>
                <a:gd name="T1" fmla="*/ 92 h 1190"/>
                <a:gd name="T2" fmla="*/ 12 w 540"/>
                <a:gd name="T3" fmla="*/ 92 h 1190"/>
                <a:gd name="T4" fmla="*/ 8 w 540"/>
                <a:gd name="T5" fmla="*/ 148 h 1190"/>
                <a:gd name="T6" fmla="*/ 6 w 540"/>
                <a:gd name="T7" fmla="*/ 212 h 1190"/>
                <a:gd name="T8" fmla="*/ 2 w 540"/>
                <a:gd name="T9" fmla="*/ 354 h 1190"/>
                <a:gd name="T10" fmla="*/ 0 w 540"/>
                <a:gd name="T11" fmla="*/ 508 h 1190"/>
                <a:gd name="T12" fmla="*/ 2 w 540"/>
                <a:gd name="T13" fmla="*/ 664 h 1190"/>
                <a:gd name="T14" fmla="*/ 4 w 540"/>
                <a:gd name="T15" fmla="*/ 934 h 1190"/>
                <a:gd name="T16" fmla="*/ 4 w 540"/>
                <a:gd name="T17" fmla="*/ 1026 h 1190"/>
                <a:gd name="T18" fmla="*/ 4 w 540"/>
                <a:gd name="T19" fmla="*/ 1056 h 1190"/>
                <a:gd name="T20" fmla="*/ 2 w 540"/>
                <a:gd name="T21" fmla="*/ 1076 h 1190"/>
                <a:gd name="T22" fmla="*/ 2 w 540"/>
                <a:gd name="T23" fmla="*/ 1076 h 1190"/>
                <a:gd name="T24" fmla="*/ 6 w 540"/>
                <a:gd name="T25" fmla="*/ 1080 h 1190"/>
                <a:gd name="T26" fmla="*/ 6 w 540"/>
                <a:gd name="T27" fmla="*/ 1086 h 1190"/>
                <a:gd name="T28" fmla="*/ 8 w 540"/>
                <a:gd name="T29" fmla="*/ 1100 h 1190"/>
                <a:gd name="T30" fmla="*/ 10 w 540"/>
                <a:gd name="T31" fmla="*/ 1106 h 1190"/>
                <a:gd name="T32" fmla="*/ 12 w 540"/>
                <a:gd name="T33" fmla="*/ 1114 h 1190"/>
                <a:gd name="T34" fmla="*/ 16 w 540"/>
                <a:gd name="T35" fmla="*/ 1120 h 1190"/>
                <a:gd name="T36" fmla="*/ 24 w 540"/>
                <a:gd name="T37" fmla="*/ 1124 h 1190"/>
                <a:gd name="T38" fmla="*/ 24 w 540"/>
                <a:gd name="T39" fmla="*/ 1124 h 1190"/>
                <a:gd name="T40" fmla="*/ 52 w 540"/>
                <a:gd name="T41" fmla="*/ 1140 h 1190"/>
                <a:gd name="T42" fmla="*/ 84 w 540"/>
                <a:gd name="T43" fmla="*/ 1154 h 1190"/>
                <a:gd name="T44" fmla="*/ 118 w 540"/>
                <a:gd name="T45" fmla="*/ 1166 h 1190"/>
                <a:gd name="T46" fmla="*/ 156 w 540"/>
                <a:gd name="T47" fmla="*/ 1178 h 1190"/>
                <a:gd name="T48" fmla="*/ 196 w 540"/>
                <a:gd name="T49" fmla="*/ 1186 h 1190"/>
                <a:gd name="T50" fmla="*/ 238 w 540"/>
                <a:gd name="T51" fmla="*/ 1190 h 1190"/>
                <a:gd name="T52" fmla="*/ 280 w 540"/>
                <a:gd name="T53" fmla="*/ 1190 h 1190"/>
                <a:gd name="T54" fmla="*/ 300 w 540"/>
                <a:gd name="T55" fmla="*/ 1190 h 1190"/>
                <a:gd name="T56" fmla="*/ 320 w 540"/>
                <a:gd name="T57" fmla="*/ 1186 h 1190"/>
                <a:gd name="T58" fmla="*/ 320 w 540"/>
                <a:gd name="T59" fmla="*/ 1186 h 1190"/>
                <a:gd name="T60" fmla="*/ 342 w 540"/>
                <a:gd name="T61" fmla="*/ 1182 h 1190"/>
                <a:gd name="T62" fmla="*/ 362 w 540"/>
                <a:gd name="T63" fmla="*/ 1176 h 1190"/>
                <a:gd name="T64" fmla="*/ 382 w 540"/>
                <a:gd name="T65" fmla="*/ 1168 h 1190"/>
                <a:gd name="T66" fmla="*/ 402 w 540"/>
                <a:gd name="T67" fmla="*/ 1158 h 1190"/>
                <a:gd name="T68" fmla="*/ 402 w 540"/>
                <a:gd name="T69" fmla="*/ 1158 h 1190"/>
                <a:gd name="T70" fmla="*/ 416 w 540"/>
                <a:gd name="T71" fmla="*/ 1148 h 1190"/>
                <a:gd name="T72" fmla="*/ 416 w 540"/>
                <a:gd name="T73" fmla="*/ 1148 h 1190"/>
                <a:gd name="T74" fmla="*/ 436 w 540"/>
                <a:gd name="T75" fmla="*/ 1032 h 1190"/>
                <a:gd name="T76" fmla="*/ 456 w 540"/>
                <a:gd name="T77" fmla="*/ 906 h 1190"/>
                <a:gd name="T78" fmla="*/ 478 w 540"/>
                <a:gd name="T79" fmla="*/ 752 h 1190"/>
                <a:gd name="T80" fmla="*/ 500 w 540"/>
                <a:gd name="T81" fmla="*/ 584 h 1190"/>
                <a:gd name="T82" fmla="*/ 520 w 540"/>
                <a:gd name="T83" fmla="*/ 416 h 1190"/>
                <a:gd name="T84" fmla="*/ 528 w 540"/>
                <a:gd name="T85" fmla="*/ 336 h 1190"/>
                <a:gd name="T86" fmla="*/ 534 w 540"/>
                <a:gd name="T87" fmla="*/ 260 h 1190"/>
                <a:gd name="T88" fmla="*/ 538 w 540"/>
                <a:gd name="T89" fmla="*/ 192 h 1190"/>
                <a:gd name="T90" fmla="*/ 540 w 540"/>
                <a:gd name="T91" fmla="*/ 130 h 1190"/>
                <a:gd name="T92" fmla="*/ 540 w 540"/>
                <a:gd name="T93" fmla="*/ 130 h 1190"/>
                <a:gd name="T94" fmla="*/ 538 w 540"/>
                <a:gd name="T95" fmla="*/ 70 h 1190"/>
                <a:gd name="T96" fmla="*/ 536 w 540"/>
                <a:gd name="T97" fmla="*/ 46 h 1190"/>
                <a:gd name="T98" fmla="*/ 532 w 540"/>
                <a:gd name="T99" fmla="*/ 26 h 1190"/>
                <a:gd name="T100" fmla="*/ 532 w 540"/>
                <a:gd name="T101" fmla="*/ 26 h 1190"/>
                <a:gd name="T102" fmla="*/ 448 w 540"/>
                <a:gd name="T103" fmla="*/ 22 h 1190"/>
                <a:gd name="T104" fmla="*/ 448 w 540"/>
                <a:gd name="T105" fmla="*/ 22 h 1190"/>
                <a:gd name="T106" fmla="*/ 434 w 540"/>
                <a:gd name="T107" fmla="*/ 22 h 1190"/>
                <a:gd name="T108" fmla="*/ 434 w 540"/>
                <a:gd name="T109" fmla="*/ 22 h 1190"/>
                <a:gd name="T110" fmla="*/ 154 w 540"/>
                <a:gd name="T111" fmla="*/ 6 h 1190"/>
                <a:gd name="T112" fmla="*/ 154 w 540"/>
                <a:gd name="T113" fmla="*/ 6 h 1190"/>
                <a:gd name="T114" fmla="*/ 126 w 540"/>
                <a:gd name="T115" fmla="*/ 4 h 1190"/>
                <a:gd name="T116" fmla="*/ 126 w 540"/>
                <a:gd name="T117" fmla="*/ 4 h 1190"/>
                <a:gd name="T118" fmla="*/ 26 w 540"/>
                <a:gd name="T119" fmla="*/ 0 h 1190"/>
                <a:gd name="T120" fmla="*/ 26 w 540"/>
                <a:gd name="T121" fmla="*/ 0 h 1190"/>
                <a:gd name="T122" fmla="*/ 18 w 540"/>
                <a:gd name="T123" fmla="*/ 38 h 1190"/>
                <a:gd name="T124" fmla="*/ 12 w 540"/>
                <a:gd name="T125" fmla="*/ 9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" h="1190">
                  <a:moveTo>
                    <a:pt x="12" y="92"/>
                  </a:moveTo>
                  <a:lnTo>
                    <a:pt x="12" y="92"/>
                  </a:lnTo>
                  <a:lnTo>
                    <a:pt x="8" y="148"/>
                  </a:lnTo>
                  <a:lnTo>
                    <a:pt x="6" y="212"/>
                  </a:lnTo>
                  <a:lnTo>
                    <a:pt x="2" y="354"/>
                  </a:lnTo>
                  <a:lnTo>
                    <a:pt x="0" y="508"/>
                  </a:lnTo>
                  <a:lnTo>
                    <a:pt x="2" y="664"/>
                  </a:lnTo>
                  <a:lnTo>
                    <a:pt x="4" y="934"/>
                  </a:lnTo>
                  <a:lnTo>
                    <a:pt x="4" y="1026"/>
                  </a:lnTo>
                  <a:lnTo>
                    <a:pt x="4" y="1056"/>
                  </a:lnTo>
                  <a:lnTo>
                    <a:pt x="2" y="1076"/>
                  </a:lnTo>
                  <a:lnTo>
                    <a:pt x="2" y="1076"/>
                  </a:lnTo>
                  <a:lnTo>
                    <a:pt x="6" y="1080"/>
                  </a:lnTo>
                  <a:lnTo>
                    <a:pt x="6" y="1086"/>
                  </a:lnTo>
                  <a:lnTo>
                    <a:pt x="8" y="1100"/>
                  </a:lnTo>
                  <a:lnTo>
                    <a:pt x="10" y="1106"/>
                  </a:lnTo>
                  <a:lnTo>
                    <a:pt x="12" y="1114"/>
                  </a:lnTo>
                  <a:lnTo>
                    <a:pt x="16" y="1120"/>
                  </a:lnTo>
                  <a:lnTo>
                    <a:pt x="24" y="1124"/>
                  </a:lnTo>
                  <a:lnTo>
                    <a:pt x="24" y="1124"/>
                  </a:lnTo>
                  <a:lnTo>
                    <a:pt x="52" y="1140"/>
                  </a:lnTo>
                  <a:lnTo>
                    <a:pt x="84" y="1154"/>
                  </a:lnTo>
                  <a:lnTo>
                    <a:pt x="118" y="1166"/>
                  </a:lnTo>
                  <a:lnTo>
                    <a:pt x="156" y="1178"/>
                  </a:lnTo>
                  <a:lnTo>
                    <a:pt x="196" y="1186"/>
                  </a:lnTo>
                  <a:lnTo>
                    <a:pt x="238" y="1190"/>
                  </a:lnTo>
                  <a:lnTo>
                    <a:pt x="280" y="1190"/>
                  </a:lnTo>
                  <a:lnTo>
                    <a:pt x="300" y="1190"/>
                  </a:lnTo>
                  <a:lnTo>
                    <a:pt x="320" y="1186"/>
                  </a:lnTo>
                  <a:lnTo>
                    <a:pt x="320" y="1186"/>
                  </a:lnTo>
                  <a:lnTo>
                    <a:pt x="342" y="1182"/>
                  </a:lnTo>
                  <a:lnTo>
                    <a:pt x="362" y="1176"/>
                  </a:lnTo>
                  <a:lnTo>
                    <a:pt x="382" y="1168"/>
                  </a:lnTo>
                  <a:lnTo>
                    <a:pt x="402" y="1158"/>
                  </a:lnTo>
                  <a:lnTo>
                    <a:pt x="402" y="1158"/>
                  </a:lnTo>
                  <a:lnTo>
                    <a:pt x="416" y="1148"/>
                  </a:lnTo>
                  <a:lnTo>
                    <a:pt x="416" y="1148"/>
                  </a:lnTo>
                  <a:lnTo>
                    <a:pt x="436" y="1032"/>
                  </a:lnTo>
                  <a:lnTo>
                    <a:pt x="456" y="906"/>
                  </a:lnTo>
                  <a:lnTo>
                    <a:pt x="478" y="752"/>
                  </a:lnTo>
                  <a:lnTo>
                    <a:pt x="500" y="584"/>
                  </a:lnTo>
                  <a:lnTo>
                    <a:pt x="520" y="416"/>
                  </a:lnTo>
                  <a:lnTo>
                    <a:pt x="528" y="336"/>
                  </a:lnTo>
                  <a:lnTo>
                    <a:pt x="534" y="260"/>
                  </a:lnTo>
                  <a:lnTo>
                    <a:pt x="538" y="192"/>
                  </a:lnTo>
                  <a:lnTo>
                    <a:pt x="540" y="130"/>
                  </a:lnTo>
                  <a:lnTo>
                    <a:pt x="540" y="130"/>
                  </a:lnTo>
                  <a:lnTo>
                    <a:pt x="538" y="70"/>
                  </a:lnTo>
                  <a:lnTo>
                    <a:pt x="536" y="46"/>
                  </a:lnTo>
                  <a:lnTo>
                    <a:pt x="532" y="26"/>
                  </a:lnTo>
                  <a:lnTo>
                    <a:pt x="532" y="26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38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FDD6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869666" y="2592292"/>
              <a:ext cx="940212" cy="2071949"/>
            </a:xfrm>
            <a:custGeom>
              <a:avLst/>
              <a:gdLst>
                <a:gd name="T0" fmla="*/ 12 w 540"/>
                <a:gd name="T1" fmla="*/ 92 h 1190"/>
                <a:gd name="T2" fmla="*/ 12 w 540"/>
                <a:gd name="T3" fmla="*/ 92 h 1190"/>
                <a:gd name="T4" fmla="*/ 8 w 540"/>
                <a:gd name="T5" fmla="*/ 148 h 1190"/>
                <a:gd name="T6" fmla="*/ 6 w 540"/>
                <a:gd name="T7" fmla="*/ 212 h 1190"/>
                <a:gd name="T8" fmla="*/ 2 w 540"/>
                <a:gd name="T9" fmla="*/ 354 h 1190"/>
                <a:gd name="T10" fmla="*/ 0 w 540"/>
                <a:gd name="T11" fmla="*/ 508 h 1190"/>
                <a:gd name="T12" fmla="*/ 2 w 540"/>
                <a:gd name="T13" fmla="*/ 664 h 1190"/>
                <a:gd name="T14" fmla="*/ 4 w 540"/>
                <a:gd name="T15" fmla="*/ 934 h 1190"/>
                <a:gd name="T16" fmla="*/ 4 w 540"/>
                <a:gd name="T17" fmla="*/ 1026 h 1190"/>
                <a:gd name="T18" fmla="*/ 4 w 540"/>
                <a:gd name="T19" fmla="*/ 1056 h 1190"/>
                <a:gd name="T20" fmla="*/ 2 w 540"/>
                <a:gd name="T21" fmla="*/ 1076 h 1190"/>
                <a:gd name="T22" fmla="*/ 2 w 540"/>
                <a:gd name="T23" fmla="*/ 1076 h 1190"/>
                <a:gd name="T24" fmla="*/ 6 w 540"/>
                <a:gd name="T25" fmla="*/ 1080 h 1190"/>
                <a:gd name="T26" fmla="*/ 6 w 540"/>
                <a:gd name="T27" fmla="*/ 1086 h 1190"/>
                <a:gd name="T28" fmla="*/ 8 w 540"/>
                <a:gd name="T29" fmla="*/ 1100 h 1190"/>
                <a:gd name="T30" fmla="*/ 10 w 540"/>
                <a:gd name="T31" fmla="*/ 1106 h 1190"/>
                <a:gd name="T32" fmla="*/ 12 w 540"/>
                <a:gd name="T33" fmla="*/ 1114 h 1190"/>
                <a:gd name="T34" fmla="*/ 16 w 540"/>
                <a:gd name="T35" fmla="*/ 1120 h 1190"/>
                <a:gd name="T36" fmla="*/ 24 w 540"/>
                <a:gd name="T37" fmla="*/ 1124 h 1190"/>
                <a:gd name="T38" fmla="*/ 24 w 540"/>
                <a:gd name="T39" fmla="*/ 1124 h 1190"/>
                <a:gd name="T40" fmla="*/ 52 w 540"/>
                <a:gd name="T41" fmla="*/ 1140 h 1190"/>
                <a:gd name="T42" fmla="*/ 84 w 540"/>
                <a:gd name="T43" fmla="*/ 1154 h 1190"/>
                <a:gd name="T44" fmla="*/ 118 w 540"/>
                <a:gd name="T45" fmla="*/ 1166 h 1190"/>
                <a:gd name="T46" fmla="*/ 156 w 540"/>
                <a:gd name="T47" fmla="*/ 1178 h 1190"/>
                <a:gd name="T48" fmla="*/ 196 w 540"/>
                <a:gd name="T49" fmla="*/ 1186 h 1190"/>
                <a:gd name="T50" fmla="*/ 238 w 540"/>
                <a:gd name="T51" fmla="*/ 1190 h 1190"/>
                <a:gd name="T52" fmla="*/ 280 w 540"/>
                <a:gd name="T53" fmla="*/ 1190 h 1190"/>
                <a:gd name="T54" fmla="*/ 300 w 540"/>
                <a:gd name="T55" fmla="*/ 1190 h 1190"/>
                <a:gd name="T56" fmla="*/ 320 w 540"/>
                <a:gd name="T57" fmla="*/ 1186 h 1190"/>
                <a:gd name="T58" fmla="*/ 320 w 540"/>
                <a:gd name="T59" fmla="*/ 1186 h 1190"/>
                <a:gd name="T60" fmla="*/ 342 w 540"/>
                <a:gd name="T61" fmla="*/ 1182 h 1190"/>
                <a:gd name="T62" fmla="*/ 362 w 540"/>
                <a:gd name="T63" fmla="*/ 1176 h 1190"/>
                <a:gd name="T64" fmla="*/ 382 w 540"/>
                <a:gd name="T65" fmla="*/ 1168 h 1190"/>
                <a:gd name="T66" fmla="*/ 402 w 540"/>
                <a:gd name="T67" fmla="*/ 1158 h 1190"/>
                <a:gd name="T68" fmla="*/ 402 w 540"/>
                <a:gd name="T69" fmla="*/ 1158 h 1190"/>
                <a:gd name="T70" fmla="*/ 416 w 540"/>
                <a:gd name="T71" fmla="*/ 1148 h 1190"/>
                <a:gd name="T72" fmla="*/ 416 w 540"/>
                <a:gd name="T73" fmla="*/ 1148 h 1190"/>
                <a:gd name="T74" fmla="*/ 436 w 540"/>
                <a:gd name="T75" fmla="*/ 1032 h 1190"/>
                <a:gd name="T76" fmla="*/ 456 w 540"/>
                <a:gd name="T77" fmla="*/ 906 h 1190"/>
                <a:gd name="T78" fmla="*/ 478 w 540"/>
                <a:gd name="T79" fmla="*/ 752 h 1190"/>
                <a:gd name="T80" fmla="*/ 500 w 540"/>
                <a:gd name="T81" fmla="*/ 584 h 1190"/>
                <a:gd name="T82" fmla="*/ 520 w 540"/>
                <a:gd name="T83" fmla="*/ 416 h 1190"/>
                <a:gd name="T84" fmla="*/ 528 w 540"/>
                <a:gd name="T85" fmla="*/ 336 h 1190"/>
                <a:gd name="T86" fmla="*/ 534 w 540"/>
                <a:gd name="T87" fmla="*/ 260 h 1190"/>
                <a:gd name="T88" fmla="*/ 538 w 540"/>
                <a:gd name="T89" fmla="*/ 192 h 1190"/>
                <a:gd name="T90" fmla="*/ 540 w 540"/>
                <a:gd name="T91" fmla="*/ 130 h 1190"/>
                <a:gd name="T92" fmla="*/ 540 w 540"/>
                <a:gd name="T93" fmla="*/ 130 h 1190"/>
                <a:gd name="T94" fmla="*/ 538 w 540"/>
                <a:gd name="T95" fmla="*/ 70 h 1190"/>
                <a:gd name="T96" fmla="*/ 536 w 540"/>
                <a:gd name="T97" fmla="*/ 46 h 1190"/>
                <a:gd name="T98" fmla="*/ 532 w 540"/>
                <a:gd name="T99" fmla="*/ 26 h 1190"/>
                <a:gd name="T100" fmla="*/ 532 w 540"/>
                <a:gd name="T101" fmla="*/ 26 h 1190"/>
                <a:gd name="T102" fmla="*/ 448 w 540"/>
                <a:gd name="T103" fmla="*/ 22 h 1190"/>
                <a:gd name="T104" fmla="*/ 448 w 540"/>
                <a:gd name="T105" fmla="*/ 22 h 1190"/>
                <a:gd name="T106" fmla="*/ 434 w 540"/>
                <a:gd name="T107" fmla="*/ 22 h 1190"/>
                <a:gd name="T108" fmla="*/ 434 w 540"/>
                <a:gd name="T109" fmla="*/ 22 h 1190"/>
                <a:gd name="T110" fmla="*/ 154 w 540"/>
                <a:gd name="T111" fmla="*/ 6 h 1190"/>
                <a:gd name="T112" fmla="*/ 154 w 540"/>
                <a:gd name="T113" fmla="*/ 6 h 1190"/>
                <a:gd name="T114" fmla="*/ 126 w 540"/>
                <a:gd name="T115" fmla="*/ 4 h 1190"/>
                <a:gd name="T116" fmla="*/ 126 w 540"/>
                <a:gd name="T117" fmla="*/ 4 h 1190"/>
                <a:gd name="T118" fmla="*/ 26 w 540"/>
                <a:gd name="T119" fmla="*/ 0 h 1190"/>
                <a:gd name="T120" fmla="*/ 26 w 540"/>
                <a:gd name="T121" fmla="*/ 0 h 1190"/>
                <a:gd name="T122" fmla="*/ 18 w 540"/>
                <a:gd name="T123" fmla="*/ 38 h 1190"/>
                <a:gd name="T124" fmla="*/ 12 w 540"/>
                <a:gd name="T125" fmla="*/ 9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" h="1190">
                  <a:moveTo>
                    <a:pt x="12" y="92"/>
                  </a:moveTo>
                  <a:lnTo>
                    <a:pt x="12" y="92"/>
                  </a:lnTo>
                  <a:lnTo>
                    <a:pt x="8" y="148"/>
                  </a:lnTo>
                  <a:lnTo>
                    <a:pt x="6" y="212"/>
                  </a:lnTo>
                  <a:lnTo>
                    <a:pt x="2" y="354"/>
                  </a:lnTo>
                  <a:lnTo>
                    <a:pt x="0" y="508"/>
                  </a:lnTo>
                  <a:lnTo>
                    <a:pt x="2" y="664"/>
                  </a:lnTo>
                  <a:lnTo>
                    <a:pt x="4" y="934"/>
                  </a:lnTo>
                  <a:lnTo>
                    <a:pt x="4" y="1026"/>
                  </a:lnTo>
                  <a:lnTo>
                    <a:pt x="4" y="1056"/>
                  </a:lnTo>
                  <a:lnTo>
                    <a:pt x="2" y="1076"/>
                  </a:lnTo>
                  <a:lnTo>
                    <a:pt x="2" y="1076"/>
                  </a:lnTo>
                  <a:lnTo>
                    <a:pt x="6" y="1080"/>
                  </a:lnTo>
                  <a:lnTo>
                    <a:pt x="6" y="1086"/>
                  </a:lnTo>
                  <a:lnTo>
                    <a:pt x="8" y="1100"/>
                  </a:lnTo>
                  <a:lnTo>
                    <a:pt x="10" y="1106"/>
                  </a:lnTo>
                  <a:lnTo>
                    <a:pt x="12" y="1114"/>
                  </a:lnTo>
                  <a:lnTo>
                    <a:pt x="16" y="1120"/>
                  </a:lnTo>
                  <a:lnTo>
                    <a:pt x="24" y="1124"/>
                  </a:lnTo>
                  <a:lnTo>
                    <a:pt x="24" y="1124"/>
                  </a:lnTo>
                  <a:lnTo>
                    <a:pt x="52" y="1140"/>
                  </a:lnTo>
                  <a:lnTo>
                    <a:pt x="84" y="1154"/>
                  </a:lnTo>
                  <a:lnTo>
                    <a:pt x="118" y="1166"/>
                  </a:lnTo>
                  <a:lnTo>
                    <a:pt x="156" y="1178"/>
                  </a:lnTo>
                  <a:lnTo>
                    <a:pt x="196" y="1186"/>
                  </a:lnTo>
                  <a:lnTo>
                    <a:pt x="238" y="1190"/>
                  </a:lnTo>
                  <a:lnTo>
                    <a:pt x="280" y="1190"/>
                  </a:lnTo>
                  <a:lnTo>
                    <a:pt x="300" y="1190"/>
                  </a:lnTo>
                  <a:lnTo>
                    <a:pt x="320" y="1186"/>
                  </a:lnTo>
                  <a:lnTo>
                    <a:pt x="320" y="1186"/>
                  </a:lnTo>
                  <a:lnTo>
                    <a:pt x="342" y="1182"/>
                  </a:lnTo>
                  <a:lnTo>
                    <a:pt x="362" y="1176"/>
                  </a:lnTo>
                  <a:lnTo>
                    <a:pt x="382" y="1168"/>
                  </a:lnTo>
                  <a:lnTo>
                    <a:pt x="402" y="1158"/>
                  </a:lnTo>
                  <a:lnTo>
                    <a:pt x="402" y="1158"/>
                  </a:lnTo>
                  <a:lnTo>
                    <a:pt x="416" y="1148"/>
                  </a:lnTo>
                  <a:lnTo>
                    <a:pt x="416" y="1148"/>
                  </a:lnTo>
                  <a:lnTo>
                    <a:pt x="436" y="1032"/>
                  </a:lnTo>
                  <a:lnTo>
                    <a:pt x="456" y="906"/>
                  </a:lnTo>
                  <a:lnTo>
                    <a:pt x="478" y="752"/>
                  </a:lnTo>
                  <a:lnTo>
                    <a:pt x="500" y="584"/>
                  </a:lnTo>
                  <a:lnTo>
                    <a:pt x="520" y="416"/>
                  </a:lnTo>
                  <a:lnTo>
                    <a:pt x="528" y="336"/>
                  </a:lnTo>
                  <a:lnTo>
                    <a:pt x="534" y="260"/>
                  </a:lnTo>
                  <a:lnTo>
                    <a:pt x="538" y="192"/>
                  </a:lnTo>
                  <a:lnTo>
                    <a:pt x="540" y="130"/>
                  </a:lnTo>
                  <a:lnTo>
                    <a:pt x="540" y="130"/>
                  </a:lnTo>
                  <a:lnTo>
                    <a:pt x="538" y="70"/>
                  </a:lnTo>
                  <a:lnTo>
                    <a:pt x="536" y="46"/>
                  </a:lnTo>
                  <a:lnTo>
                    <a:pt x="532" y="26"/>
                  </a:lnTo>
                  <a:lnTo>
                    <a:pt x="532" y="26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38"/>
                  </a:lnTo>
                  <a:lnTo>
                    <a:pt x="12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69666" y="2592292"/>
              <a:ext cx="940212" cy="2071949"/>
            </a:xfrm>
            <a:custGeom>
              <a:avLst/>
              <a:gdLst>
                <a:gd name="T0" fmla="*/ 12 w 540"/>
                <a:gd name="T1" fmla="*/ 92 h 1190"/>
                <a:gd name="T2" fmla="*/ 12 w 540"/>
                <a:gd name="T3" fmla="*/ 92 h 1190"/>
                <a:gd name="T4" fmla="*/ 8 w 540"/>
                <a:gd name="T5" fmla="*/ 148 h 1190"/>
                <a:gd name="T6" fmla="*/ 6 w 540"/>
                <a:gd name="T7" fmla="*/ 212 h 1190"/>
                <a:gd name="T8" fmla="*/ 2 w 540"/>
                <a:gd name="T9" fmla="*/ 354 h 1190"/>
                <a:gd name="T10" fmla="*/ 0 w 540"/>
                <a:gd name="T11" fmla="*/ 508 h 1190"/>
                <a:gd name="T12" fmla="*/ 2 w 540"/>
                <a:gd name="T13" fmla="*/ 664 h 1190"/>
                <a:gd name="T14" fmla="*/ 4 w 540"/>
                <a:gd name="T15" fmla="*/ 934 h 1190"/>
                <a:gd name="T16" fmla="*/ 4 w 540"/>
                <a:gd name="T17" fmla="*/ 1026 h 1190"/>
                <a:gd name="T18" fmla="*/ 4 w 540"/>
                <a:gd name="T19" fmla="*/ 1056 h 1190"/>
                <a:gd name="T20" fmla="*/ 2 w 540"/>
                <a:gd name="T21" fmla="*/ 1076 h 1190"/>
                <a:gd name="T22" fmla="*/ 2 w 540"/>
                <a:gd name="T23" fmla="*/ 1076 h 1190"/>
                <a:gd name="T24" fmla="*/ 6 w 540"/>
                <a:gd name="T25" fmla="*/ 1080 h 1190"/>
                <a:gd name="T26" fmla="*/ 6 w 540"/>
                <a:gd name="T27" fmla="*/ 1086 h 1190"/>
                <a:gd name="T28" fmla="*/ 8 w 540"/>
                <a:gd name="T29" fmla="*/ 1100 h 1190"/>
                <a:gd name="T30" fmla="*/ 10 w 540"/>
                <a:gd name="T31" fmla="*/ 1106 h 1190"/>
                <a:gd name="T32" fmla="*/ 12 w 540"/>
                <a:gd name="T33" fmla="*/ 1114 h 1190"/>
                <a:gd name="T34" fmla="*/ 16 w 540"/>
                <a:gd name="T35" fmla="*/ 1120 h 1190"/>
                <a:gd name="T36" fmla="*/ 24 w 540"/>
                <a:gd name="T37" fmla="*/ 1124 h 1190"/>
                <a:gd name="T38" fmla="*/ 24 w 540"/>
                <a:gd name="T39" fmla="*/ 1124 h 1190"/>
                <a:gd name="T40" fmla="*/ 52 w 540"/>
                <a:gd name="T41" fmla="*/ 1140 h 1190"/>
                <a:gd name="T42" fmla="*/ 84 w 540"/>
                <a:gd name="T43" fmla="*/ 1154 h 1190"/>
                <a:gd name="T44" fmla="*/ 118 w 540"/>
                <a:gd name="T45" fmla="*/ 1166 h 1190"/>
                <a:gd name="T46" fmla="*/ 156 w 540"/>
                <a:gd name="T47" fmla="*/ 1178 h 1190"/>
                <a:gd name="T48" fmla="*/ 196 w 540"/>
                <a:gd name="T49" fmla="*/ 1186 h 1190"/>
                <a:gd name="T50" fmla="*/ 238 w 540"/>
                <a:gd name="T51" fmla="*/ 1190 h 1190"/>
                <a:gd name="T52" fmla="*/ 280 w 540"/>
                <a:gd name="T53" fmla="*/ 1190 h 1190"/>
                <a:gd name="T54" fmla="*/ 300 w 540"/>
                <a:gd name="T55" fmla="*/ 1190 h 1190"/>
                <a:gd name="T56" fmla="*/ 320 w 540"/>
                <a:gd name="T57" fmla="*/ 1186 h 1190"/>
                <a:gd name="T58" fmla="*/ 320 w 540"/>
                <a:gd name="T59" fmla="*/ 1186 h 1190"/>
                <a:gd name="T60" fmla="*/ 342 w 540"/>
                <a:gd name="T61" fmla="*/ 1182 h 1190"/>
                <a:gd name="T62" fmla="*/ 362 w 540"/>
                <a:gd name="T63" fmla="*/ 1176 h 1190"/>
                <a:gd name="T64" fmla="*/ 382 w 540"/>
                <a:gd name="T65" fmla="*/ 1168 h 1190"/>
                <a:gd name="T66" fmla="*/ 402 w 540"/>
                <a:gd name="T67" fmla="*/ 1158 h 1190"/>
                <a:gd name="T68" fmla="*/ 402 w 540"/>
                <a:gd name="T69" fmla="*/ 1158 h 1190"/>
                <a:gd name="T70" fmla="*/ 416 w 540"/>
                <a:gd name="T71" fmla="*/ 1148 h 1190"/>
                <a:gd name="T72" fmla="*/ 416 w 540"/>
                <a:gd name="T73" fmla="*/ 1148 h 1190"/>
                <a:gd name="T74" fmla="*/ 436 w 540"/>
                <a:gd name="T75" fmla="*/ 1032 h 1190"/>
                <a:gd name="T76" fmla="*/ 456 w 540"/>
                <a:gd name="T77" fmla="*/ 906 h 1190"/>
                <a:gd name="T78" fmla="*/ 478 w 540"/>
                <a:gd name="T79" fmla="*/ 752 h 1190"/>
                <a:gd name="T80" fmla="*/ 500 w 540"/>
                <a:gd name="T81" fmla="*/ 584 h 1190"/>
                <a:gd name="T82" fmla="*/ 520 w 540"/>
                <a:gd name="T83" fmla="*/ 416 h 1190"/>
                <a:gd name="T84" fmla="*/ 528 w 540"/>
                <a:gd name="T85" fmla="*/ 336 h 1190"/>
                <a:gd name="T86" fmla="*/ 534 w 540"/>
                <a:gd name="T87" fmla="*/ 260 h 1190"/>
                <a:gd name="T88" fmla="*/ 538 w 540"/>
                <a:gd name="T89" fmla="*/ 192 h 1190"/>
                <a:gd name="T90" fmla="*/ 540 w 540"/>
                <a:gd name="T91" fmla="*/ 130 h 1190"/>
                <a:gd name="T92" fmla="*/ 540 w 540"/>
                <a:gd name="T93" fmla="*/ 130 h 1190"/>
                <a:gd name="T94" fmla="*/ 538 w 540"/>
                <a:gd name="T95" fmla="*/ 70 h 1190"/>
                <a:gd name="T96" fmla="*/ 536 w 540"/>
                <a:gd name="T97" fmla="*/ 46 h 1190"/>
                <a:gd name="T98" fmla="*/ 532 w 540"/>
                <a:gd name="T99" fmla="*/ 26 h 1190"/>
                <a:gd name="T100" fmla="*/ 532 w 540"/>
                <a:gd name="T101" fmla="*/ 26 h 1190"/>
                <a:gd name="T102" fmla="*/ 448 w 540"/>
                <a:gd name="T103" fmla="*/ 22 h 1190"/>
                <a:gd name="T104" fmla="*/ 448 w 540"/>
                <a:gd name="T105" fmla="*/ 22 h 1190"/>
                <a:gd name="T106" fmla="*/ 434 w 540"/>
                <a:gd name="T107" fmla="*/ 22 h 1190"/>
                <a:gd name="T108" fmla="*/ 434 w 540"/>
                <a:gd name="T109" fmla="*/ 22 h 1190"/>
                <a:gd name="T110" fmla="*/ 154 w 540"/>
                <a:gd name="T111" fmla="*/ 6 h 1190"/>
                <a:gd name="T112" fmla="*/ 154 w 540"/>
                <a:gd name="T113" fmla="*/ 6 h 1190"/>
                <a:gd name="T114" fmla="*/ 126 w 540"/>
                <a:gd name="T115" fmla="*/ 4 h 1190"/>
                <a:gd name="T116" fmla="*/ 126 w 540"/>
                <a:gd name="T117" fmla="*/ 4 h 1190"/>
                <a:gd name="T118" fmla="*/ 26 w 540"/>
                <a:gd name="T119" fmla="*/ 0 h 1190"/>
                <a:gd name="T120" fmla="*/ 26 w 540"/>
                <a:gd name="T121" fmla="*/ 0 h 1190"/>
                <a:gd name="T122" fmla="*/ 18 w 540"/>
                <a:gd name="T123" fmla="*/ 38 h 1190"/>
                <a:gd name="T124" fmla="*/ 12 w 540"/>
                <a:gd name="T125" fmla="*/ 9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" h="1190">
                  <a:moveTo>
                    <a:pt x="12" y="92"/>
                  </a:moveTo>
                  <a:lnTo>
                    <a:pt x="12" y="92"/>
                  </a:lnTo>
                  <a:lnTo>
                    <a:pt x="8" y="148"/>
                  </a:lnTo>
                  <a:lnTo>
                    <a:pt x="6" y="212"/>
                  </a:lnTo>
                  <a:lnTo>
                    <a:pt x="2" y="354"/>
                  </a:lnTo>
                  <a:lnTo>
                    <a:pt x="0" y="508"/>
                  </a:lnTo>
                  <a:lnTo>
                    <a:pt x="2" y="664"/>
                  </a:lnTo>
                  <a:lnTo>
                    <a:pt x="4" y="934"/>
                  </a:lnTo>
                  <a:lnTo>
                    <a:pt x="4" y="1026"/>
                  </a:lnTo>
                  <a:lnTo>
                    <a:pt x="4" y="1056"/>
                  </a:lnTo>
                  <a:lnTo>
                    <a:pt x="2" y="1076"/>
                  </a:lnTo>
                  <a:lnTo>
                    <a:pt x="2" y="1076"/>
                  </a:lnTo>
                  <a:lnTo>
                    <a:pt x="6" y="1080"/>
                  </a:lnTo>
                  <a:lnTo>
                    <a:pt x="6" y="1086"/>
                  </a:lnTo>
                  <a:lnTo>
                    <a:pt x="8" y="1100"/>
                  </a:lnTo>
                  <a:lnTo>
                    <a:pt x="10" y="1106"/>
                  </a:lnTo>
                  <a:lnTo>
                    <a:pt x="12" y="1114"/>
                  </a:lnTo>
                  <a:lnTo>
                    <a:pt x="16" y="1120"/>
                  </a:lnTo>
                  <a:lnTo>
                    <a:pt x="24" y="1124"/>
                  </a:lnTo>
                  <a:lnTo>
                    <a:pt x="24" y="1124"/>
                  </a:lnTo>
                  <a:lnTo>
                    <a:pt x="52" y="1140"/>
                  </a:lnTo>
                  <a:lnTo>
                    <a:pt x="84" y="1154"/>
                  </a:lnTo>
                  <a:lnTo>
                    <a:pt x="118" y="1166"/>
                  </a:lnTo>
                  <a:lnTo>
                    <a:pt x="156" y="1178"/>
                  </a:lnTo>
                  <a:lnTo>
                    <a:pt x="196" y="1186"/>
                  </a:lnTo>
                  <a:lnTo>
                    <a:pt x="238" y="1190"/>
                  </a:lnTo>
                  <a:lnTo>
                    <a:pt x="280" y="1190"/>
                  </a:lnTo>
                  <a:lnTo>
                    <a:pt x="300" y="1190"/>
                  </a:lnTo>
                  <a:lnTo>
                    <a:pt x="320" y="1186"/>
                  </a:lnTo>
                  <a:lnTo>
                    <a:pt x="320" y="1186"/>
                  </a:lnTo>
                  <a:lnTo>
                    <a:pt x="342" y="1182"/>
                  </a:lnTo>
                  <a:lnTo>
                    <a:pt x="362" y="1176"/>
                  </a:lnTo>
                  <a:lnTo>
                    <a:pt x="382" y="1168"/>
                  </a:lnTo>
                  <a:lnTo>
                    <a:pt x="402" y="1158"/>
                  </a:lnTo>
                  <a:lnTo>
                    <a:pt x="402" y="1158"/>
                  </a:lnTo>
                  <a:lnTo>
                    <a:pt x="416" y="1148"/>
                  </a:lnTo>
                  <a:lnTo>
                    <a:pt x="416" y="1148"/>
                  </a:lnTo>
                  <a:lnTo>
                    <a:pt x="436" y="1032"/>
                  </a:lnTo>
                  <a:lnTo>
                    <a:pt x="456" y="906"/>
                  </a:lnTo>
                  <a:lnTo>
                    <a:pt x="478" y="752"/>
                  </a:lnTo>
                  <a:lnTo>
                    <a:pt x="500" y="584"/>
                  </a:lnTo>
                  <a:lnTo>
                    <a:pt x="520" y="416"/>
                  </a:lnTo>
                  <a:lnTo>
                    <a:pt x="528" y="336"/>
                  </a:lnTo>
                  <a:lnTo>
                    <a:pt x="534" y="260"/>
                  </a:lnTo>
                  <a:lnTo>
                    <a:pt x="538" y="192"/>
                  </a:lnTo>
                  <a:lnTo>
                    <a:pt x="540" y="130"/>
                  </a:lnTo>
                  <a:lnTo>
                    <a:pt x="540" y="130"/>
                  </a:lnTo>
                  <a:lnTo>
                    <a:pt x="538" y="70"/>
                  </a:lnTo>
                  <a:lnTo>
                    <a:pt x="536" y="46"/>
                  </a:lnTo>
                  <a:lnTo>
                    <a:pt x="532" y="26"/>
                  </a:lnTo>
                  <a:lnTo>
                    <a:pt x="532" y="26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38"/>
                  </a:lnTo>
                  <a:lnTo>
                    <a:pt x="12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831362" y="3351426"/>
              <a:ext cx="933247" cy="1055127"/>
            </a:xfrm>
            <a:custGeom>
              <a:avLst/>
              <a:gdLst>
                <a:gd name="T0" fmla="*/ 536 w 536"/>
                <a:gd name="T1" fmla="*/ 32 h 606"/>
                <a:gd name="T2" fmla="*/ 208 w 536"/>
                <a:gd name="T3" fmla="*/ 92 h 606"/>
                <a:gd name="T4" fmla="*/ 16 w 536"/>
                <a:gd name="T5" fmla="*/ 0 h 606"/>
                <a:gd name="T6" fmla="*/ 16 w 536"/>
                <a:gd name="T7" fmla="*/ 0 h 606"/>
                <a:gd name="T8" fmla="*/ 12 w 536"/>
                <a:gd name="T9" fmla="*/ 48 h 606"/>
                <a:gd name="T10" fmla="*/ 10 w 536"/>
                <a:gd name="T11" fmla="*/ 122 h 606"/>
                <a:gd name="T12" fmla="*/ 4 w 536"/>
                <a:gd name="T13" fmla="*/ 300 h 606"/>
                <a:gd name="T14" fmla="*/ 0 w 536"/>
                <a:gd name="T15" fmla="*/ 464 h 606"/>
                <a:gd name="T16" fmla="*/ 0 w 536"/>
                <a:gd name="T17" fmla="*/ 538 h 606"/>
                <a:gd name="T18" fmla="*/ 472 w 536"/>
                <a:gd name="T19" fmla="*/ 606 h 606"/>
                <a:gd name="T20" fmla="*/ 472 w 536"/>
                <a:gd name="T21" fmla="*/ 606 h 606"/>
                <a:gd name="T22" fmla="*/ 484 w 536"/>
                <a:gd name="T23" fmla="*/ 512 h 606"/>
                <a:gd name="T24" fmla="*/ 506 w 536"/>
                <a:gd name="T25" fmla="*/ 324 h 606"/>
                <a:gd name="T26" fmla="*/ 528 w 536"/>
                <a:gd name="T27" fmla="*/ 132 h 606"/>
                <a:gd name="T28" fmla="*/ 534 w 536"/>
                <a:gd name="T29" fmla="*/ 66 h 606"/>
                <a:gd name="T30" fmla="*/ 536 w 536"/>
                <a:gd name="T31" fmla="*/ 44 h 606"/>
                <a:gd name="T32" fmla="*/ 536 w 536"/>
                <a:gd name="T33" fmla="*/ 32 h 606"/>
                <a:gd name="T34" fmla="*/ 536 w 536"/>
                <a:gd name="T35" fmla="*/ 3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606">
                  <a:moveTo>
                    <a:pt x="536" y="32"/>
                  </a:moveTo>
                  <a:lnTo>
                    <a:pt x="208" y="9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48"/>
                  </a:lnTo>
                  <a:lnTo>
                    <a:pt x="10" y="122"/>
                  </a:lnTo>
                  <a:lnTo>
                    <a:pt x="4" y="300"/>
                  </a:lnTo>
                  <a:lnTo>
                    <a:pt x="0" y="464"/>
                  </a:lnTo>
                  <a:lnTo>
                    <a:pt x="0" y="538"/>
                  </a:lnTo>
                  <a:lnTo>
                    <a:pt x="472" y="606"/>
                  </a:lnTo>
                  <a:lnTo>
                    <a:pt x="472" y="606"/>
                  </a:lnTo>
                  <a:lnTo>
                    <a:pt x="484" y="512"/>
                  </a:lnTo>
                  <a:lnTo>
                    <a:pt x="506" y="324"/>
                  </a:lnTo>
                  <a:lnTo>
                    <a:pt x="528" y="132"/>
                  </a:lnTo>
                  <a:lnTo>
                    <a:pt x="534" y="66"/>
                  </a:lnTo>
                  <a:lnTo>
                    <a:pt x="536" y="44"/>
                  </a:lnTo>
                  <a:lnTo>
                    <a:pt x="536" y="32"/>
                  </a:lnTo>
                  <a:lnTo>
                    <a:pt x="536" y="32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831362" y="4288156"/>
              <a:ext cx="825297" cy="383049"/>
            </a:xfrm>
            <a:custGeom>
              <a:avLst/>
              <a:gdLst>
                <a:gd name="T0" fmla="*/ 0 w 474"/>
                <a:gd name="T1" fmla="*/ 0 h 220"/>
                <a:gd name="T2" fmla="*/ 0 w 474"/>
                <a:gd name="T3" fmla="*/ 0 h 220"/>
                <a:gd name="T4" fmla="*/ 0 w 474"/>
                <a:gd name="T5" fmla="*/ 18 h 220"/>
                <a:gd name="T6" fmla="*/ 2 w 474"/>
                <a:gd name="T7" fmla="*/ 38 h 220"/>
                <a:gd name="T8" fmla="*/ 4 w 474"/>
                <a:gd name="T9" fmla="*/ 62 h 220"/>
                <a:gd name="T10" fmla="*/ 8 w 474"/>
                <a:gd name="T11" fmla="*/ 88 h 220"/>
                <a:gd name="T12" fmla="*/ 16 w 474"/>
                <a:gd name="T13" fmla="*/ 114 h 220"/>
                <a:gd name="T14" fmla="*/ 20 w 474"/>
                <a:gd name="T15" fmla="*/ 124 h 220"/>
                <a:gd name="T16" fmla="*/ 24 w 474"/>
                <a:gd name="T17" fmla="*/ 134 h 220"/>
                <a:gd name="T18" fmla="*/ 32 w 474"/>
                <a:gd name="T19" fmla="*/ 144 h 220"/>
                <a:gd name="T20" fmla="*/ 38 w 474"/>
                <a:gd name="T21" fmla="*/ 150 h 220"/>
                <a:gd name="T22" fmla="*/ 38 w 474"/>
                <a:gd name="T23" fmla="*/ 150 h 220"/>
                <a:gd name="T24" fmla="*/ 48 w 474"/>
                <a:gd name="T25" fmla="*/ 158 h 220"/>
                <a:gd name="T26" fmla="*/ 62 w 474"/>
                <a:gd name="T27" fmla="*/ 166 h 220"/>
                <a:gd name="T28" fmla="*/ 98 w 474"/>
                <a:gd name="T29" fmla="*/ 182 h 220"/>
                <a:gd name="T30" fmla="*/ 122 w 474"/>
                <a:gd name="T31" fmla="*/ 190 h 220"/>
                <a:gd name="T32" fmla="*/ 146 w 474"/>
                <a:gd name="T33" fmla="*/ 200 h 220"/>
                <a:gd name="T34" fmla="*/ 174 w 474"/>
                <a:gd name="T35" fmla="*/ 206 h 220"/>
                <a:gd name="T36" fmla="*/ 202 w 474"/>
                <a:gd name="T37" fmla="*/ 212 h 220"/>
                <a:gd name="T38" fmla="*/ 232 w 474"/>
                <a:gd name="T39" fmla="*/ 218 h 220"/>
                <a:gd name="T40" fmla="*/ 264 w 474"/>
                <a:gd name="T41" fmla="*/ 220 h 220"/>
                <a:gd name="T42" fmla="*/ 294 w 474"/>
                <a:gd name="T43" fmla="*/ 220 h 220"/>
                <a:gd name="T44" fmla="*/ 324 w 474"/>
                <a:gd name="T45" fmla="*/ 218 h 220"/>
                <a:gd name="T46" fmla="*/ 354 w 474"/>
                <a:gd name="T47" fmla="*/ 214 h 220"/>
                <a:gd name="T48" fmla="*/ 384 w 474"/>
                <a:gd name="T49" fmla="*/ 206 h 220"/>
                <a:gd name="T50" fmla="*/ 410 w 474"/>
                <a:gd name="T51" fmla="*/ 194 h 220"/>
                <a:gd name="T52" fmla="*/ 436 w 474"/>
                <a:gd name="T53" fmla="*/ 180 h 220"/>
                <a:gd name="T54" fmla="*/ 436 w 474"/>
                <a:gd name="T55" fmla="*/ 180 h 220"/>
                <a:gd name="T56" fmla="*/ 446 w 474"/>
                <a:gd name="T57" fmla="*/ 170 h 220"/>
                <a:gd name="T58" fmla="*/ 454 w 474"/>
                <a:gd name="T59" fmla="*/ 156 h 220"/>
                <a:gd name="T60" fmla="*/ 462 w 474"/>
                <a:gd name="T61" fmla="*/ 140 h 220"/>
                <a:gd name="T62" fmla="*/ 466 w 474"/>
                <a:gd name="T63" fmla="*/ 124 h 220"/>
                <a:gd name="T64" fmla="*/ 470 w 474"/>
                <a:gd name="T65" fmla="*/ 106 h 220"/>
                <a:gd name="T66" fmla="*/ 472 w 474"/>
                <a:gd name="T67" fmla="*/ 90 h 220"/>
                <a:gd name="T68" fmla="*/ 474 w 474"/>
                <a:gd name="T69" fmla="*/ 74 h 220"/>
                <a:gd name="T70" fmla="*/ 474 w 474"/>
                <a:gd name="T71" fmla="*/ 58 h 220"/>
                <a:gd name="T72" fmla="*/ 0 w 474"/>
                <a:gd name="T7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4" h="220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" y="38"/>
                  </a:lnTo>
                  <a:lnTo>
                    <a:pt x="4" y="62"/>
                  </a:lnTo>
                  <a:lnTo>
                    <a:pt x="8" y="88"/>
                  </a:lnTo>
                  <a:lnTo>
                    <a:pt x="16" y="114"/>
                  </a:lnTo>
                  <a:lnTo>
                    <a:pt x="20" y="124"/>
                  </a:lnTo>
                  <a:lnTo>
                    <a:pt x="24" y="134"/>
                  </a:lnTo>
                  <a:lnTo>
                    <a:pt x="32" y="144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8" y="158"/>
                  </a:lnTo>
                  <a:lnTo>
                    <a:pt x="62" y="166"/>
                  </a:lnTo>
                  <a:lnTo>
                    <a:pt x="98" y="182"/>
                  </a:lnTo>
                  <a:lnTo>
                    <a:pt x="122" y="190"/>
                  </a:lnTo>
                  <a:lnTo>
                    <a:pt x="146" y="200"/>
                  </a:lnTo>
                  <a:lnTo>
                    <a:pt x="174" y="206"/>
                  </a:lnTo>
                  <a:lnTo>
                    <a:pt x="202" y="212"/>
                  </a:lnTo>
                  <a:lnTo>
                    <a:pt x="232" y="218"/>
                  </a:lnTo>
                  <a:lnTo>
                    <a:pt x="264" y="220"/>
                  </a:lnTo>
                  <a:lnTo>
                    <a:pt x="294" y="220"/>
                  </a:lnTo>
                  <a:lnTo>
                    <a:pt x="324" y="218"/>
                  </a:lnTo>
                  <a:lnTo>
                    <a:pt x="354" y="214"/>
                  </a:lnTo>
                  <a:lnTo>
                    <a:pt x="384" y="206"/>
                  </a:lnTo>
                  <a:lnTo>
                    <a:pt x="410" y="194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46" y="170"/>
                  </a:lnTo>
                  <a:lnTo>
                    <a:pt x="454" y="156"/>
                  </a:lnTo>
                  <a:lnTo>
                    <a:pt x="462" y="140"/>
                  </a:lnTo>
                  <a:lnTo>
                    <a:pt x="466" y="124"/>
                  </a:lnTo>
                  <a:lnTo>
                    <a:pt x="470" y="106"/>
                  </a:lnTo>
                  <a:lnTo>
                    <a:pt x="472" y="90"/>
                  </a:lnTo>
                  <a:lnTo>
                    <a:pt x="474" y="74"/>
                  </a:lnTo>
                  <a:lnTo>
                    <a:pt x="474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960205" y="2787299"/>
              <a:ext cx="264653" cy="69645"/>
            </a:xfrm>
            <a:custGeom>
              <a:avLst/>
              <a:gdLst>
                <a:gd name="T0" fmla="*/ 152 w 152"/>
                <a:gd name="T1" fmla="*/ 0 h 40"/>
                <a:gd name="T2" fmla="*/ 0 w 152"/>
                <a:gd name="T3" fmla="*/ 6 h 40"/>
                <a:gd name="T4" fmla="*/ 8 w 152"/>
                <a:gd name="T5" fmla="*/ 34 h 40"/>
                <a:gd name="T6" fmla="*/ 152 w 152"/>
                <a:gd name="T7" fmla="*/ 40 h 40"/>
                <a:gd name="T8" fmla="*/ 152 w 152"/>
                <a:gd name="T9" fmla="*/ 2 h 40"/>
                <a:gd name="T10" fmla="*/ 152 w 15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0">
                  <a:moveTo>
                    <a:pt x="152" y="0"/>
                  </a:moveTo>
                  <a:lnTo>
                    <a:pt x="0" y="6"/>
                  </a:lnTo>
                  <a:lnTo>
                    <a:pt x="8" y="34"/>
                  </a:lnTo>
                  <a:lnTo>
                    <a:pt x="152" y="40"/>
                  </a:lnTo>
                  <a:lnTo>
                    <a:pt x="152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970653" y="2769887"/>
              <a:ext cx="261170" cy="66163"/>
            </a:xfrm>
            <a:custGeom>
              <a:avLst/>
              <a:gdLst>
                <a:gd name="T0" fmla="*/ 8 w 150"/>
                <a:gd name="T1" fmla="*/ 34 h 38"/>
                <a:gd name="T2" fmla="*/ 150 w 150"/>
                <a:gd name="T3" fmla="*/ 38 h 38"/>
                <a:gd name="T4" fmla="*/ 150 w 150"/>
                <a:gd name="T5" fmla="*/ 0 h 38"/>
                <a:gd name="T6" fmla="*/ 0 w 150"/>
                <a:gd name="T7" fmla="*/ 6 h 38"/>
                <a:gd name="T8" fmla="*/ 8 w 150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">
                  <a:moveTo>
                    <a:pt x="8" y="34"/>
                  </a:moveTo>
                  <a:lnTo>
                    <a:pt x="150" y="38"/>
                  </a:lnTo>
                  <a:lnTo>
                    <a:pt x="150" y="0"/>
                  </a:lnTo>
                  <a:lnTo>
                    <a:pt x="0" y="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DB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336290" y="2794263"/>
              <a:ext cx="250723" cy="132326"/>
            </a:xfrm>
            <a:custGeom>
              <a:avLst/>
              <a:gdLst>
                <a:gd name="T0" fmla="*/ 0 w 144"/>
                <a:gd name="T1" fmla="*/ 36 h 76"/>
                <a:gd name="T2" fmla="*/ 128 w 144"/>
                <a:gd name="T3" fmla="*/ 76 h 76"/>
                <a:gd name="T4" fmla="*/ 144 w 144"/>
                <a:gd name="T5" fmla="*/ 54 h 76"/>
                <a:gd name="T6" fmla="*/ 12 w 144"/>
                <a:gd name="T7" fmla="*/ 0 h 76"/>
                <a:gd name="T8" fmla="*/ 0 w 144"/>
                <a:gd name="T9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6">
                  <a:moveTo>
                    <a:pt x="0" y="36"/>
                  </a:moveTo>
                  <a:lnTo>
                    <a:pt x="128" y="76"/>
                  </a:lnTo>
                  <a:lnTo>
                    <a:pt x="144" y="54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8325843" y="2776852"/>
              <a:ext cx="250723" cy="128844"/>
            </a:xfrm>
            <a:custGeom>
              <a:avLst/>
              <a:gdLst>
                <a:gd name="T0" fmla="*/ 128 w 144"/>
                <a:gd name="T1" fmla="*/ 74 h 74"/>
                <a:gd name="T2" fmla="*/ 0 w 144"/>
                <a:gd name="T3" fmla="*/ 34 h 74"/>
                <a:gd name="T4" fmla="*/ 12 w 144"/>
                <a:gd name="T5" fmla="*/ 0 h 74"/>
                <a:gd name="T6" fmla="*/ 144 w 144"/>
                <a:gd name="T7" fmla="*/ 52 h 74"/>
                <a:gd name="T8" fmla="*/ 128 w 1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4">
                  <a:moveTo>
                    <a:pt x="128" y="74"/>
                  </a:moveTo>
                  <a:lnTo>
                    <a:pt x="0" y="34"/>
                  </a:lnTo>
                  <a:lnTo>
                    <a:pt x="12" y="0"/>
                  </a:lnTo>
                  <a:lnTo>
                    <a:pt x="144" y="52"/>
                  </a:lnTo>
                  <a:lnTo>
                    <a:pt x="128" y="74"/>
                  </a:lnTo>
                  <a:close/>
                </a:path>
              </a:pathLst>
            </a:custGeom>
            <a:solidFill>
              <a:srgbClr val="FDB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8099496" y="2895249"/>
              <a:ext cx="52234" cy="104468"/>
            </a:xfrm>
            <a:custGeom>
              <a:avLst/>
              <a:gdLst>
                <a:gd name="T0" fmla="*/ 30 w 30"/>
                <a:gd name="T1" fmla="*/ 32 h 60"/>
                <a:gd name="T2" fmla="*/ 30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30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30" y="32"/>
                  </a:moveTo>
                  <a:lnTo>
                    <a:pt x="30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3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8099496" y="2895249"/>
              <a:ext cx="52234" cy="104468"/>
            </a:xfrm>
            <a:custGeom>
              <a:avLst/>
              <a:gdLst>
                <a:gd name="T0" fmla="*/ 30 w 30"/>
                <a:gd name="T1" fmla="*/ 32 h 60"/>
                <a:gd name="T2" fmla="*/ 30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30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30" y="32"/>
                  </a:moveTo>
                  <a:lnTo>
                    <a:pt x="30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3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8364148" y="2919625"/>
              <a:ext cx="52234" cy="104468"/>
            </a:xfrm>
            <a:custGeom>
              <a:avLst/>
              <a:gdLst>
                <a:gd name="T0" fmla="*/ 28 w 30"/>
                <a:gd name="T1" fmla="*/ 32 h 60"/>
                <a:gd name="T2" fmla="*/ 28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28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28" y="32"/>
                  </a:moveTo>
                  <a:lnTo>
                    <a:pt x="28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364148" y="2919625"/>
              <a:ext cx="52234" cy="104468"/>
            </a:xfrm>
            <a:custGeom>
              <a:avLst/>
              <a:gdLst>
                <a:gd name="T0" fmla="*/ 28 w 30"/>
                <a:gd name="T1" fmla="*/ 32 h 60"/>
                <a:gd name="T2" fmla="*/ 28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28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28" y="32"/>
                  </a:moveTo>
                  <a:lnTo>
                    <a:pt x="28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7974135" y="3072845"/>
              <a:ext cx="539751" cy="295993"/>
            </a:xfrm>
            <a:custGeom>
              <a:avLst/>
              <a:gdLst>
                <a:gd name="T0" fmla="*/ 12 w 310"/>
                <a:gd name="T1" fmla="*/ 0 h 170"/>
                <a:gd name="T2" fmla="*/ 12 w 310"/>
                <a:gd name="T3" fmla="*/ 0 h 170"/>
                <a:gd name="T4" fmla="*/ 10 w 310"/>
                <a:gd name="T5" fmla="*/ 4 h 170"/>
                <a:gd name="T6" fmla="*/ 10 w 310"/>
                <a:gd name="T7" fmla="*/ 12 h 170"/>
                <a:gd name="T8" fmla="*/ 12 w 310"/>
                <a:gd name="T9" fmla="*/ 24 h 170"/>
                <a:gd name="T10" fmla="*/ 16 w 310"/>
                <a:gd name="T11" fmla="*/ 32 h 170"/>
                <a:gd name="T12" fmla="*/ 20 w 310"/>
                <a:gd name="T13" fmla="*/ 40 h 170"/>
                <a:gd name="T14" fmla="*/ 26 w 310"/>
                <a:gd name="T15" fmla="*/ 46 h 170"/>
                <a:gd name="T16" fmla="*/ 36 w 310"/>
                <a:gd name="T17" fmla="*/ 54 h 170"/>
                <a:gd name="T18" fmla="*/ 46 w 310"/>
                <a:gd name="T19" fmla="*/ 62 h 170"/>
                <a:gd name="T20" fmla="*/ 60 w 310"/>
                <a:gd name="T21" fmla="*/ 70 h 170"/>
                <a:gd name="T22" fmla="*/ 78 w 310"/>
                <a:gd name="T23" fmla="*/ 76 h 170"/>
                <a:gd name="T24" fmla="*/ 100 w 310"/>
                <a:gd name="T25" fmla="*/ 82 h 170"/>
                <a:gd name="T26" fmla="*/ 124 w 310"/>
                <a:gd name="T27" fmla="*/ 86 h 170"/>
                <a:gd name="T28" fmla="*/ 154 w 310"/>
                <a:gd name="T29" fmla="*/ 90 h 170"/>
                <a:gd name="T30" fmla="*/ 154 w 310"/>
                <a:gd name="T31" fmla="*/ 90 h 170"/>
                <a:gd name="T32" fmla="*/ 182 w 310"/>
                <a:gd name="T33" fmla="*/ 92 h 170"/>
                <a:gd name="T34" fmla="*/ 206 w 310"/>
                <a:gd name="T35" fmla="*/ 92 h 170"/>
                <a:gd name="T36" fmla="*/ 226 w 310"/>
                <a:gd name="T37" fmla="*/ 90 h 170"/>
                <a:gd name="T38" fmla="*/ 242 w 310"/>
                <a:gd name="T39" fmla="*/ 86 h 170"/>
                <a:gd name="T40" fmla="*/ 258 w 310"/>
                <a:gd name="T41" fmla="*/ 82 h 170"/>
                <a:gd name="T42" fmla="*/ 270 w 310"/>
                <a:gd name="T43" fmla="*/ 76 h 170"/>
                <a:gd name="T44" fmla="*/ 278 w 310"/>
                <a:gd name="T45" fmla="*/ 70 h 170"/>
                <a:gd name="T46" fmla="*/ 286 w 310"/>
                <a:gd name="T47" fmla="*/ 64 h 170"/>
                <a:gd name="T48" fmla="*/ 292 w 310"/>
                <a:gd name="T49" fmla="*/ 56 h 170"/>
                <a:gd name="T50" fmla="*/ 296 w 310"/>
                <a:gd name="T51" fmla="*/ 50 h 170"/>
                <a:gd name="T52" fmla="*/ 300 w 310"/>
                <a:gd name="T53" fmla="*/ 38 h 170"/>
                <a:gd name="T54" fmla="*/ 300 w 310"/>
                <a:gd name="T55" fmla="*/ 28 h 170"/>
                <a:gd name="T56" fmla="*/ 300 w 310"/>
                <a:gd name="T57" fmla="*/ 24 h 170"/>
                <a:gd name="T58" fmla="*/ 300 w 310"/>
                <a:gd name="T59" fmla="*/ 24 h 170"/>
                <a:gd name="T60" fmla="*/ 306 w 310"/>
                <a:gd name="T61" fmla="*/ 40 h 170"/>
                <a:gd name="T62" fmla="*/ 308 w 310"/>
                <a:gd name="T63" fmla="*/ 54 h 170"/>
                <a:gd name="T64" fmla="*/ 310 w 310"/>
                <a:gd name="T65" fmla="*/ 68 h 170"/>
                <a:gd name="T66" fmla="*/ 310 w 310"/>
                <a:gd name="T67" fmla="*/ 82 h 170"/>
                <a:gd name="T68" fmla="*/ 306 w 310"/>
                <a:gd name="T69" fmla="*/ 96 h 170"/>
                <a:gd name="T70" fmla="*/ 302 w 310"/>
                <a:gd name="T71" fmla="*/ 110 h 170"/>
                <a:gd name="T72" fmla="*/ 296 w 310"/>
                <a:gd name="T73" fmla="*/ 120 h 170"/>
                <a:gd name="T74" fmla="*/ 288 w 310"/>
                <a:gd name="T75" fmla="*/ 132 h 170"/>
                <a:gd name="T76" fmla="*/ 278 w 310"/>
                <a:gd name="T77" fmla="*/ 142 h 170"/>
                <a:gd name="T78" fmla="*/ 266 w 310"/>
                <a:gd name="T79" fmla="*/ 150 h 170"/>
                <a:gd name="T80" fmla="*/ 252 w 310"/>
                <a:gd name="T81" fmla="*/ 158 h 170"/>
                <a:gd name="T82" fmla="*/ 234 w 310"/>
                <a:gd name="T83" fmla="*/ 162 h 170"/>
                <a:gd name="T84" fmla="*/ 216 w 310"/>
                <a:gd name="T85" fmla="*/ 166 h 170"/>
                <a:gd name="T86" fmla="*/ 196 w 310"/>
                <a:gd name="T87" fmla="*/ 170 h 170"/>
                <a:gd name="T88" fmla="*/ 174 w 310"/>
                <a:gd name="T89" fmla="*/ 170 h 170"/>
                <a:gd name="T90" fmla="*/ 148 w 310"/>
                <a:gd name="T91" fmla="*/ 168 h 170"/>
                <a:gd name="T92" fmla="*/ 148 w 310"/>
                <a:gd name="T93" fmla="*/ 168 h 170"/>
                <a:gd name="T94" fmla="*/ 124 w 310"/>
                <a:gd name="T95" fmla="*/ 164 h 170"/>
                <a:gd name="T96" fmla="*/ 102 w 310"/>
                <a:gd name="T97" fmla="*/ 158 h 170"/>
                <a:gd name="T98" fmla="*/ 82 w 310"/>
                <a:gd name="T99" fmla="*/ 152 h 170"/>
                <a:gd name="T100" fmla="*/ 64 w 310"/>
                <a:gd name="T101" fmla="*/ 144 h 170"/>
                <a:gd name="T102" fmla="*/ 50 w 310"/>
                <a:gd name="T103" fmla="*/ 134 h 170"/>
                <a:gd name="T104" fmla="*/ 36 w 310"/>
                <a:gd name="T105" fmla="*/ 124 h 170"/>
                <a:gd name="T106" fmla="*/ 26 w 310"/>
                <a:gd name="T107" fmla="*/ 114 h 170"/>
                <a:gd name="T108" fmla="*/ 16 w 310"/>
                <a:gd name="T109" fmla="*/ 102 h 170"/>
                <a:gd name="T110" fmla="*/ 10 w 310"/>
                <a:gd name="T111" fmla="*/ 90 h 170"/>
                <a:gd name="T112" fmla="*/ 4 w 310"/>
                <a:gd name="T113" fmla="*/ 76 h 170"/>
                <a:gd name="T114" fmla="*/ 0 w 310"/>
                <a:gd name="T115" fmla="*/ 64 h 170"/>
                <a:gd name="T116" fmla="*/ 0 w 310"/>
                <a:gd name="T117" fmla="*/ 50 h 170"/>
                <a:gd name="T118" fmla="*/ 0 w 310"/>
                <a:gd name="T119" fmla="*/ 38 h 170"/>
                <a:gd name="T120" fmla="*/ 2 w 310"/>
                <a:gd name="T121" fmla="*/ 24 h 170"/>
                <a:gd name="T122" fmla="*/ 6 w 310"/>
                <a:gd name="T123" fmla="*/ 12 h 170"/>
                <a:gd name="T124" fmla="*/ 12 w 310"/>
                <a:gd name="T1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" h="170">
                  <a:moveTo>
                    <a:pt x="12" y="0"/>
                  </a:moveTo>
                  <a:lnTo>
                    <a:pt x="12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12" y="24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6" y="46"/>
                  </a:lnTo>
                  <a:lnTo>
                    <a:pt x="36" y="54"/>
                  </a:lnTo>
                  <a:lnTo>
                    <a:pt x="46" y="62"/>
                  </a:lnTo>
                  <a:lnTo>
                    <a:pt x="60" y="70"/>
                  </a:lnTo>
                  <a:lnTo>
                    <a:pt x="78" y="76"/>
                  </a:lnTo>
                  <a:lnTo>
                    <a:pt x="100" y="82"/>
                  </a:lnTo>
                  <a:lnTo>
                    <a:pt x="124" y="8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82" y="92"/>
                  </a:lnTo>
                  <a:lnTo>
                    <a:pt x="206" y="92"/>
                  </a:lnTo>
                  <a:lnTo>
                    <a:pt x="226" y="90"/>
                  </a:lnTo>
                  <a:lnTo>
                    <a:pt x="242" y="86"/>
                  </a:lnTo>
                  <a:lnTo>
                    <a:pt x="258" y="82"/>
                  </a:lnTo>
                  <a:lnTo>
                    <a:pt x="270" y="76"/>
                  </a:lnTo>
                  <a:lnTo>
                    <a:pt x="278" y="70"/>
                  </a:lnTo>
                  <a:lnTo>
                    <a:pt x="286" y="64"/>
                  </a:lnTo>
                  <a:lnTo>
                    <a:pt x="292" y="56"/>
                  </a:lnTo>
                  <a:lnTo>
                    <a:pt x="296" y="50"/>
                  </a:lnTo>
                  <a:lnTo>
                    <a:pt x="300" y="38"/>
                  </a:lnTo>
                  <a:lnTo>
                    <a:pt x="300" y="28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306" y="40"/>
                  </a:lnTo>
                  <a:lnTo>
                    <a:pt x="308" y="54"/>
                  </a:lnTo>
                  <a:lnTo>
                    <a:pt x="310" y="68"/>
                  </a:lnTo>
                  <a:lnTo>
                    <a:pt x="310" y="82"/>
                  </a:lnTo>
                  <a:lnTo>
                    <a:pt x="306" y="96"/>
                  </a:lnTo>
                  <a:lnTo>
                    <a:pt x="302" y="110"/>
                  </a:lnTo>
                  <a:lnTo>
                    <a:pt x="296" y="120"/>
                  </a:lnTo>
                  <a:lnTo>
                    <a:pt x="288" y="132"/>
                  </a:lnTo>
                  <a:lnTo>
                    <a:pt x="278" y="142"/>
                  </a:lnTo>
                  <a:lnTo>
                    <a:pt x="266" y="150"/>
                  </a:lnTo>
                  <a:lnTo>
                    <a:pt x="252" y="158"/>
                  </a:lnTo>
                  <a:lnTo>
                    <a:pt x="234" y="162"/>
                  </a:lnTo>
                  <a:lnTo>
                    <a:pt x="216" y="166"/>
                  </a:lnTo>
                  <a:lnTo>
                    <a:pt x="196" y="170"/>
                  </a:lnTo>
                  <a:lnTo>
                    <a:pt x="174" y="170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24" y="164"/>
                  </a:lnTo>
                  <a:lnTo>
                    <a:pt x="102" y="158"/>
                  </a:lnTo>
                  <a:lnTo>
                    <a:pt x="82" y="152"/>
                  </a:lnTo>
                  <a:lnTo>
                    <a:pt x="64" y="144"/>
                  </a:lnTo>
                  <a:lnTo>
                    <a:pt x="50" y="134"/>
                  </a:lnTo>
                  <a:lnTo>
                    <a:pt x="36" y="124"/>
                  </a:lnTo>
                  <a:lnTo>
                    <a:pt x="26" y="114"/>
                  </a:lnTo>
                  <a:lnTo>
                    <a:pt x="16" y="102"/>
                  </a:lnTo>
                  <a:lnTo>
                    <a:pt x="10" y="90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7974135" y="3072845"/>
              <a:ext cx="539751" cy="295993"/>
            </a:xfrm>
            <a:custGeom>
              <a:avLst/>
              <a:gdLst>
                <a:gd name="T0" fmla="*/ 12 w 310"/>
                <a:gd name="T1" fmla="*/ 0 h 170"/>
                <a:gd name="T2" fmla="*/ 12 w 310"/>
                <a:gd name="T3" fmla="*/ 0 h 170"/>
                <a:gd name="T4" fmla="*/ 10 w 310"/>
                <a:gd name="T5" fmla="*/ 4 h 170"/>
                <a:gd name="T6" fmla="*/ 10 w 310"/>
                <a:gd name="T7" fmla="*/ 12 h 170"/>
                <a:gd name="T8" fmla="*/ 12 w 310"/>
                <a:gd name="T9" fmla="*/ 24 h 170"/>
                <a:gd name="T10" fmla="*/ 16 w 310"/>
                <a:gd name="T11" fmla="*/ 32 h 170"/>
                <a:gd name="T12" fmla="*/ 20 w 310"/>
                <a:gd name="T13" fmla="*/ 40 h 170"/>
                <a:gd name="T14" fmla="*/ 26 w 310"/>
                <a:gd name="T15" fmla="*/ 46 h 170"/>
                <a:gd name="T16" fmla="*/ 36 w 310"/>
                <a:gd name="T17" fmla="*/ 54 h 170"/>
                <a:gd name="T18" fmla="*/ 46 w 310"/>
                <a:gd name="T19" fmla="*/ 62 h 170"/>
                <a:gd name="T20" fmla="*/ 60 w 310"/>
                <a:gd name="T21" fmla="*/ 70 h 170"/>
                <a:gd name="T22" fmla="*/ 78 w 310"/>
                <a:gd name="T23" fmla="*/ 76 h 170"/>
                <a:gd name="T24" fmla="*/ 100 w 310"/>
                <a:gd name="T25" fmla="*/ 82 h 170"/>
                <a:gd name="T26" fmla="*/ 124 w 310"/>
                <a:gd name="T27" fmla="*/ 86 h 170"/>
                <a:gd name="T28" fmla="*/ 154 w 310"/>
                <a:gd name="T29" fmla="*/ 90 h 170"/>
                <a:gd name="T30" fmla="*/ 154 w 310"/>
                <a:gd name="T31" fmla="*/ 90 h 170"/>
                <a:gd name="T32" fmla="*/ 182 w 310"/>
                <a:gd name="T33" fmla="*/ 92 h 170"/>
                <a:gd name="T34" fmla="*/ 206 w 310"/>
                <a:gd name="T35" fmla="*/ 92 h 170"/>
                <a:gd name="T36" fmla="*/ 226 w 310"/>
                <a:gd name="T37" fmla="*/ 90 h 170"/>
                <a:gd name="T38" fmla="*/ 242 w 310"/>
                <a:gd name="T39" fmla="*/ 86 h 170"/>
                <a:gd name="T40" fmla="*/ 258 w 310"/>
                <a:gd name="T41" fmla="*/ 82 h 170"/>
                <a:gd name="T42" fmla="*/ 270 w 310"/>
                <a:gd name="T43" fmla="*/ 76 h 170"/>
                <a:gd name="T44" fmla="*/ 278 w 310"/>
                <a:gd name="T45" fmla="*/ 70 h 170"/>
                <a:gd name="T46" fmla="*/ 286 w 310"/>
                <a:gd name="T47" fmla="*/ 64 h 170"/>
                <a:gd name="T48" fmla="*/ 292 w 310"/>
                <a:gd name="T49" fmla="*/ 56 h 170"/>
                <a:gd name="T50" fmla="*/ 296 w 310"/>
                <a:gd name="T51" fmla="*/ 50 h 170"/>
                <a:gd name="T52" fmla="*/ 300 w 310"/>
                <a:gd name="T53" fmla="*/ 38 h 170"/>
                <a:gd name="T54" fmla="*/ 300 w 310"/>
                <a:gd name="T55" fmla="*/ 28 h 170"/>
                <a:gd name="T56" fmla="*/ 300 w 310"/>
                <a:gd name="T57" fmla="*/ 24 h 170"/>
                <a:gd name="T58" fmla="*/ 300 w 310"/>
                <a:gd name="T59" fmla="*/ 24 h 170"/>
                <a:gd name="T60" fmla="*/ 306 w 310"/>
                <a:gd name="T61" fmla="*/ 40 h 170"/>
                <a:gd name="T62" fmla="*/ 308 w 310"/>
                <a:gd name="T63" fmla="*/ 54 h 170"/>
                <a:gd name="T64" fmla="*/ 310 w 310"/>
                <a:gd name="T65" fmla="*/ 68 h 170"/>
                <a:gd name="T66" fmla="*/ 310 w 310"/>
                <a:gd name="T67" fmla="*/ 82 h 170"/>
                <a:gd name="T68" fmla="*/ 306 w 310"/>
                <a:gd name="T69" fmla="*/ 96 h 170"/>
                <a:gd name="T70" fmla="*/ 302 w 310"/>
                <a:gd name="T71" fmla="*/ 110 h 170"/>
                <a:gd name="T72" fmla="*/ 296 w 310"/>
                <a:gd name="T73" fmla="*/ 120 h 170"/>
                <a:gd name="T74" fmla="*/ 288 w 310"/>
                <a:gd name="T75" fmla="*/ 132 h 170"/>
                <a:gd name="T76" fmla="*/ 278 w 310"/>
                <a:gd name="T77" fmla="*/ 142 h 170"/>
                <a:gd name="T78" fmla="*/ 266 w 310"/>
                <a:gd name="T79" fmla="*/ 150 h 170"/>
                <a:gd name="T80" fmla="*/ 252 w 310"/>
                <a:gd name="T81" fmla="*/ 158 h 170"/>
                <a:gd name="T82" fmla="*/ 234 w 310"/>
                <a:gd name="T83" fmla="*/ 162 h 170"/>
                <a:gd name="T84" fmla="*/ 216 w 310"/>
                <a:gd name="T85" fmla="*/ 166 h 170"/>
                <a:gd name="T86" fmla="*/ 196 w 310"/>
                <a:gd name="T87" fmla="*/ 170 h 170"/>
                <a:gd name="T88" fmla="*/ 174 w 310"/>
                <a:gd name="T89" fmla="*/ 170 h 170"/>
                <a:gd name="T90" fmla="*/ 148 w 310"/>
                <a:gd name="T91" fmla="*/ 168 h 170"/>
                <a:gd name="T92" fmla="*/ 148 w 310"/>
                <a:gd name="T93" fmla="*/ 168 h 170"/>
                <a:gd name="T94" fmla="*/ 124 w 310"/>
                <a:gd name="T95" fmla="*/ 164 h 170"/>
                <a:gd name="T96" fmla="*/ 102 w 310"/>
                <a:gd name="T97" fmla="*/ 158 h 170"/>
                <a:gd name="T98" fmla="*/ 82 w 310"/>
                <a:gd name="T99" fmla="*/ 152 h 170"/>
                <a:gd name="T100" fmla="*/ 64 w 310"/>
                <a:gd name="T101" fmla="*/ 144 h 170"/>
                <a:gd name="T102" fmla="*/ 50 w 310"/>
                <a:gd name="T103" fmla="*/ 134 h 170"/>
                <a:gd name="T104" fmla="*/ 36 w 310"/>
                <a:gd name="T105" fmla="*/ 124 h 170"/>
                <a:gd name="T106" fmla="*/ 26 w 310"/>
                <a:gd name="T107" fmla="*/ 114 h 170"/>
                <a:gd name="T108" fmla="*/ 16 w 310"/>
                <a:gd name="T109" fmla="*/ 102 h 170"/>
                <a:gd name="T110" fmla="*/ 10 w 310"/>
                <a:gd name="T111" fmla="*/ 90 h 170"/>
                <a:gd name="T112" fmla="*/ 4 w 310"/>
                <a:gd name="T113" fmla="*/ 76 h 170"/>
                <a:gd name="T114" fmla="*/ 0 w 310"/>
                <a:gd name="T115" fmla="*/ 64 h 170"/>
                <a:gd name="T116" fmla="*/ 0 w 310"/>
                <a:gd name="T117" fmla="*/ 50 h 170"/>
                <a:gd name="T118" fmla="*/ 0 w 310"/>
                <a:gd name="T119" fmla="*/ 38 h 170"/>
                <a:gd name="T120" fmla="*/ 2 w 310"/>
                <a:gd name="T121" fmla="*/ 24 h 170"/>
                <a:gd name="T122" fmla="*/ 6 w 310"/>
                <a:gd name="T123" fmla="*/ 12 h 170"/>
                <a:gd name="T124" fmla="*/ 12 w 310"/>
                <a:gd name="T1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" h="170">
                  <a:moveTo>
                    <a:pt x="12" y="0"/>
                  </a:moveTo>
                  <a:lnTo>
                    <a:pt x="12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12" y="24"/>
                  </a:lnTo>
                  <a:lnTo>
                    <a:pt x="16" y="32"/>
                  </a:lnTo>
                  <a:lnTo>
                    <a:pt x="20" y="40"/>
                  </a:lnTo>
                  <a:lnTo>
                    <a:pt x="26" y="46"/>
                  </a:lnTo>
                  <a:lnTo>
                    <a:pt x="36" y="54"/>
                  </a:lnTo>
                  <a:lnTo>
                    <a:pt x="46" y="62"/>
                  </a:lnTo>
                  <a:lnTo>
                    <a:pt x="60" y="70"/>
                  </a:lnTo>
                  <a:lnTo>
                    <a:pt x="78" y="76"/>
                  </a:lnTo>
                  <a:lnTo>
                    <a:pt x="100" y="82"/>
                  </a:lnTo>
                  <a:lnTo>
                    <a:pt x="124" y="8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82" y="92"/>
                  </a:lnTo>
                  <a:lnTo>
                    <a:pt x="206" y="92"/>
                  </a:lnTo>
                  <a:lnTo>
                    <a:pt x="226" y="90"/>
                  </a:lnTo>
                  <a:lnTo>
                    <a:pt x="242" y="86"/>
                  </a:lnTo>
                  <a:lnTo>
                    <a:pt x="258" y="82"/>
                  </a:lnTo>
                  <a:lnTo>
                    <a:pt x="270" y="76"/>
                  </a:lnTo>
                  <a:lnTo>
                    <a:pt x="278" y="70"/>
                  </a:lnTo>
                  <a:lnTo>
                    <a:pt x="286" y="64"/>
                  </a:lnTo>
                  <a:lnTo>
                    <a:pt x="292" y="56"/>
                  </a:lnTo>
                  <a:lnTo>
                    <a:pt x="296" y="50"/>
                  </a:lnTo>
                  <a:lnTo>
                    <a:pt x="300" y="38"/>
                  </a:lnTo>
                  <a:lnTo>
                    <a:pt x="300" y="28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306" y="40"/>
                  </a:lnTo>
                  <a:lnTo>
                    <a:pt x="308" y="54"/>
                  </a:lnTo>
                  <a:lnTo>
                    <a:pt x="310" y="68"/>
                  </a:lnTo>
                  <a:lnTo>
                    <a:pt x="310" y="82"/>
                  </a:lnTo>
                  <a:lnTo>
                    <a:pt x="306" y="96"/>
                  </a:lnTo>
                  <a:lnTo>
                    <a:pt x="302" y="110"/>
                  </a:lnTo>
                  <a:lnTo>
                    <a:pt x="296" y="120"/>
                  </a:lnTo>
                  <a:lnTo>
                    <a:pt x="288" y="132"/>
                  </a:lnTo>
                  <a:lnTo>
                    <a:pt x="278" y="142"/>
                  </a:lnTo>
                  <a:lnTo>
                    <a:pt x="266" y="150"/>
                  </a:lnTo>
                  <a:lnTo>
                    <a:pt x="252" y="158"/>
                  </a:lnTo>
                  <a:lnTo>
                    <a:pt x="234" y="162"/>
                  </a:lnTo>
                  <a:lnTo>
                    <a:pt x="216" y="166"/>
                  </a:lnTo>
                  <a:lnTo>
                    <a:pt x="196" y="170"/>
                  </a:lnTo>
                  <a:lnTo>
                    <a:pt x="174" y="170"/>
                  </a:lnTo>
                  <a:lnTo>
                    <a:pt x="148" y="168"/>
                  </a:lnTo>
                  <a:lnTo>
                    <a:pt x="148" y="168"/>
                  </a:lnTo>
                  <a:lnTo>
                    <a:pt x="124" y="164"/>
                  </a:lnTo>
                  <a:lnTo>
                    <a:pt x="102" y="158"/>
                  </a:lnTo>
                  <a:lnTo>
                    <a:pt x="82" y="152"/>
                  </a:lnTo>
                  <a:lnTo>
                    <a:pt x="64" y="144"/>
                  </a:lnTo>
                  <a:lnTo>
                    <a:pt x="50" y="134"/>
                  </a:lnTo>
                  <a:lnTo>
                    <a:pt x="36" y="124"/>
                  </a:lnTo>
                  <a:lnTo>
                    <a:pt x="26" y="114"/>
                  </a:lnTo>
                  <a:lnTo>
                    <a:pt x="16" y="102"/>
                  </a:lnTo>
                  <a:lnTo>
                    <a:pt x="10" y="90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7991546" y="3114632"/>
              <a:ext cx="504928" cy="254205"/>
            </a:xfrm>
            <a:custGeom>
              <a:avLst/>
              <a:gdLst>
                <a:gd name="T0" fmla="*/ 138 w 290"/>
                <a:gd name="T1" fmla="*/ 144 h 146"/>
                <a:gd name="T2" fmla="*/ 138 w 290"/>
                <a:gd name="T3" fmla="*/ 144 h 146"/>
                <a:gd name="T4" fmla="*/ 168 w 290"/>
                <a:gd name="T5" fmla="*/ 146 h 146"/>
                <a:gd name="T6" fmla="*/ 192 w 290"/>
                <a:gd name="T7" fmla="*/ 144 h 146"/>
                <a:gd name="T8" fmla="*/ 216 w 290"/>
                <a:gd name="T9" fmla="*/ 142 h 146"/>
                <a:gd name="T10" fmla="*/ 236 w 290"/>
                <a:gd name="T11" fmla="*/ 136 h 146"/>
                <a:gd name="T12" fmla="*/ 252 w 290"/>
                <a:gd name="T13" fmla="*/ 128 h 146"/>
                <a:gd name="T14" fmla="*/ 268 w 290"/>
                <a:gd name="T15" fmla="*/ 118 h 146"/>
                <a:gd name="T16" fmla="*/ 278 w 290"/>
                <a:gd name="T17" fmla="*/ 106 h 146"/>
                <a:gd name="T18" fmla="*/ 288 w 290"/>
                <a:gd name="T19" fmla="*/ 94 h 146"/>
                <a:gd name="T20" fmla="*/ 288 w 290"/>
                <a:gd name="T21" fmla="*/ 94 h 146"/>
                <a:gd name="T22" fmla="*/ 290 w 290"/>
                <a:gd name="T23" fmla="*/ 80 h 146"/>
                <a:gd name="T24" fmla="*/ 290 w 290"/>
                <a:gd name="T25" fmla="*/ 64 h 146"/>
                <a:gd name="T26" fmla="*/ 286 w 290"/>
                <a:gd name="T27" fmla="*/ 26 h 146"/>
                <a:gd name="T28" fmla="*/ 286 w 290"/>
                <a:gd name="T29" fmla="*/ 26 h 146"/>
                <a:gd name="T30" fmla="*/ 280 w 290"/>
                <a:gd name="T31" fmla="*/ 34 h 146"/>
                <a:gd name="T32" fmla="*/ 272 w 290"/>
                <a:gd name="T33" fmla="*/ 42 h 146"/>
                <a:gd name="T34" fmla="*/ 262 w 290"/>
                <a:gd name="T35" fmla="*/ 50 h 146"/>
                <a:gd name="T36" fmla="*/ 248 w 290"/>
                <a:gd name="T37" fmla="*/ 58 h 146"/>
                <a:gd name="T38" fmla="*/ 228 w 290"/>
                <a:gd name="T39" fmla="*/ 64 h 146"/>
                <a:gd name="T40" fmla="*/ 206 w 290"/>
                <a:gd name="T41" fmla="*/ 68 h 146"/>
                <a:gd name="T42" fmla="*/ 178 w 290"/>
                <a:gd name="T43" fmla="*/ 68 h 146"/>
                <a:gd name="T44" fmla="*/ 144 w 290"/>
                <a:gd name="T45" fmla="*/ 66 h 146"/>
                <a:gd name="T46" fmla="*/ 144 w 290"/>
                <a:gd name="T47" fmla="*/ 66 h 146"/>
                <a:gd name="T48" fmla="*/ 108 w 290"/>
                <a:gd name="T49" fmla="*/ 62 h 146"/>
                <a:gd name="T50" fmla="*/ 78 w 290"/>
                <a:gd name="T51" fmla="*/ 56 h 146"/>
                <a:gd name="T52" fmla="*/ 56 w 290"/>
                <a:gd name="T53" fmla="*/ 48 h 146"/>
                <a:gd name="T54" fmla="*/ 36 w 290"/>
                <a:gd name="T55" fmla="*/ 38 h 146"/>
                <a:gd name="T56" fmla="*/ 22 w 290"/>
                <a:gd name="T57" fmla="*/ 30 h 146"/>
                <a:gd name="T58" fmla="*/ 14 w 290"/>
                <a:gd name="T59" fmla="*/ 20 h 146"/>
                <a:gd name="T60" fmla="*/ 6 w 290"/>
                <a:gd name="T61" fmla="*/ 10 h 146"/>
                <a:gd name="T62" fmla="*/ 2 w 290"/>
                <a:gd name="T63" fmla="*/ 0 h 146"/>
                <a:gd name="T64" fmla="*/ 2 w 290"/>
                <a:gd name="T65" fmla="*/ 0 h 146"/>
                <a:gd name="T66" fmla="*/ 0 w 290"/>
                <a:gd name="T67" fmla="*/ 30 h 146"/>
                <a:gd name="T68" fmla="*/ 0 w 290"/>
                <a:gd name="T69" fmla="*/ 50 h 146"/>
                <a:gd name="T70" fmla="*/ 2 w 290"/>
                <a:gd name="T71" fmla="*/ 70 h 146"/>
                <a:gd name="T72" fmla="*/ 2 w 290"/>
                <a:gd name="T73" fmla="*/ 70 h 146"/>
                <a:gd name="T74" fmla="*/ 10 w 290"/>
                <a:gd name="T75" fmla="*/ 84 h 146"/>
                <a:gd name="T76" fmla="*/ 20 w 290"/>
                <a:gd name="T77" fmla="*/ 96 h 146"/>
                <a:gd name="T78" fmla="*/ 34 w 290"/>
                <a:gd name="T79" fmla="*/ 106 h 146"/>
                <a:gd name="T80" fmla="*/ 50 w 290"/>
                <a:gd name="T81" fmla="*/ 118 h 146"/>
                <a:gd name="T82" fmla="*/ 68 w 290"/>
                <a:gd name="T83" fmla="*/ 126 h 146"/>
                <a:gd name="T84" fmla="*/ 88 w 290"/>
                <a:gd name="T85" fmla="*/ 134 h 146"/>
                <a:gd name="T86" fmla="*/ 112 w 290"/>
                <a:gd name="T87" fmla="*/ 140 h 146"/>
                <a:gd name="T88" fmla="*/ 138 w 290"/>
                <a:gd name="T8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146">
                  <a:moveTo>
                    <a:pt x="138" y="144"/>
                  </a:moveTo>
                  <a:lnTo>
                    <a:pt x="138" y="144"/>
                  </a:lnTo>
                  <a:lnTo>
                    <a:pt x="168" y="146"/>
                  </a:lnTo>
                  <a:lnTo>
                    <a:pt x="192" y="144"/>
                  </a:lnTo>
                  <a:lnTo>
                    <a:pt x="216" y="142"/>
                  </a:lnTo>
                  <a:lnTo>
                    <a:pt x="236" y="136"/>
                  </a:lnTo>
                  <a:lnTo>
                    <a:pt x="252" y="128"/>
                  </a:lnTo>
                  <a:lnTo>
                    <a:pt x="268" y="118"/>
                  </a:lnTo>
                  <a:lnTo>
                    <a:pt x="278" y="106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90" y="80"/>
                  </a:lnTo>
                  <a:lnTo>
                    <a:pt x="290" y="64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0" y="34"/>
                  </a:lnTo>
                  <a:lnTo>
                    <a:pt x="272" y="42"/>
                  </a:lnTo>
                  <a:lnTo>
                    <a:pt x="262" y="50"/>
                  </a:lnTo>
                  <a:lnTo>
                    <a:pt x="248" y="58"/>
                  </a:lnTo>
                  <a:lnTo>
                    <a:pt x="228" y="64"/>
                  </a:lnTo>
                  <a:lnTo>
                    <a:pt x="206" y="68"/>
                  </a:lnTo>
                  <a:lnTo>
                    <a:pt x="178" y="68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08" y="62"/>
                  </a:lnTo>
                  <a:lnTo>
                    <a:pt x="78" y="56"/>
                  </a:lnTo>
                  <a:lnTo>
                    <a:pt x="56" y="48"/>
                  </a:lnTo>
                  <a:lnTo>
                    <a:pt x="36" y="38"/>
                  </a:lnTo>
                  <a:lnTo>
                    <a:pt x="22" y="3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10" y="84"/>
                  </a:lnTo>
                  <a:lnTo>
                    <a:pt x="20" y="96"/>
                  </a:lnTo>
                  <a:lnTo>
                    <a:pt x="34" y="106"/>
                  </a:lnTo>
                  <a:lnTo>
                    <a:pt x="50" y="118"/>
                  </a:lnTo>
                  <a:lnTo>
                    <a:pt x="68" y="126"/>
                  </a:lnTo>
                  <a:lnTo>
                    <a:pt x="88" y="134"/>
                  </a:lnTo>
                  <a:lnTo>
                    <a:pt x="112" y="140"/>
                  </a:lnTo>
                  <a:lnTo>
                    <a:pt x="138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7991546" y="3114632"/>
              <a:ext cx="504928" cy="254205"/>
            </a:xfrm>
            <a:custGeom>
              <a:avLst/>
              <a:gdLst>
                <a:gd name="T0" fmla="*/ 138 w 290"/>
                <a:gd name="T1" fmla="*/ 144 h 146"/>
                <a:gd name="T2" fmla="*/ 138 w 290"/>
                <a:gd name="T3" fmla="*/ 144 h 146"/>
                <a:gd name="T4" fmla="*/ 168 w 290"/>
                <a:gd name="T5" fmla="*/ 146 h 146"/>
                <a:gd name="T6" fmla="*/ 192 w 290"/>
                <a:gd name="T7" fmla="*/ 144 h 146"/>
                <a:gd name="T8" fmla="*/ 216 w 290"/>
                <a:gd name="T9" fmla="*/ 142 h 146"/>
                <a:gd name="T10" fmla="*/ 236 w 290"/>
                <a:gd name="T11" fmla="*/ 136 h 146"/>
                <a:gd name="T12" fmla="*/ 252 w 290"/>
                <a:gd name="T13" fmla="*/ 128 h 146"/>
                <a:gd name="T14" fmla="*/ 268 w 290"/>
                <a:gd name="T15" fmla="*/ 118 h 146"/>
                <a:gd name="T16" fmla="*/ 278 w 290"/>
                <a:gd name="T17" fmla="*/ 106 h 146"/>
                <a:gd name="T18" fmla="*/ 288 w 290"/>
                <a:gd name="T19" fmla="*/ 94 h 146"/>
                <a:gd name="T20" fmla="*/ 288 w 290"/>
                <a:gd name="T21" fmla="*/ 94 h 146"/>
                <a:gd name="T22" fmla="*/ 290 w 290"/>
                <a:gd name="T23" fmla="*/ 80 h 146"/>
                <a:gd name="T24" fmla="*/ 290 w 290"/>
                <a:gd name="T25" fmla="*/ 64 h 146"/>
                <a:gd name="T26" fmla="*/ 286 w 290"/>
                <a:gd name="T27" fmla="*/ 26 h 146"/>
                <a:gd name="T28" fmla="*/ 286 w 290"/>
                <a:gd name="T29" fmla="*/ 26 h 146"/>
                <a:gd name="T30" fmla="*/ 280 w 290"/>
                <a:gd name="T31" fmla="*/ 34 h 146"/>
                <a:gd name="T32" fmla="*/ 272 w 290"/>
                <a:gd name="T33" fmla="*/ 42 h 146"/>
                <a:gd name="T34" fmla="*/ 262 w 290"/>
                <a:gd name="T35" fmla="*/ 50 h 146"/>
                <a:gd name="T36" fmla="*/ 248 w 290"/>
                <a:gd name="T37" fmla="*/ 58 h 146"/>
                <a:gd name="T38" fmla="*/ 228 w 290"/>
                <a:gd name="T39" fmla="*/ 64 h 146"/>
                <a:gd name="T40" fmla="*/ 206 w 290"/>
                <a:gd name="T41" fmla="*/ 68 h 146"/>
                <a:gd name="T42" fmla="*/ 178 w 290"/>
                <a:gd name="T43" fmla="*/ 68 h 146"/>
                <a:gd name="T44" fmla="*/ 144 w 290"/>
                <a:gd name="T45" fmla="*/ 66 h 146"/>
                <a:gd name="T46" fmla="*/ 144 w 290"/>
                <a:gd name="T47" fmla="*/ 66 h 146"/>
                <a:gd name="T48" fmla="*/ 108 w 290"/>
                <a:gd name="T49" fmla="*/ 62 h 146"/>
                <a:gd name="T50" fmla="*/ 78 w 290"/>
                <a:gd name="T51" fmla="*/ 56 h 146"/>
                <a:gd name="T52" fmla="*/ 56 w 290"/>
                <a:gd name="T53" fmla="*/ 48 h 146"/>
                <a:gd name="T54" fmla="*/ 36 w 290"/>
                <a:gd name="T55" fmla="*/ 38 h 146"/>
                <a:gd name="T56" fmla="*/ 22 w 290"/>
                <a:gd name="T57" fmla="*/ 30 h 146"/>
                <a:gd name="T58" fmla="*/ 14 w 290"/>
                <a:gd name="T59" fmla="*/ 20 h 146"/>
                <a:gd name="T60" fmla="*/ 6 w 290"/>
                <a:gd name="T61" fmla="*/ 10 h 146"/>
                <a:gd name="T62" fmla="*/ 2 w 290"/>
                <a:gd name="T63" fmla="*/ 0 h 146"/>
                <a:gd name="T64" fmla="*/ 2 w 290"/>
                <a:gd name="T65" fmla="*/ 0 h 146"/>
                <a:gd name="T66" fmla="*/ 0 w 290"/>
                <a:gd name="T67" fmla="*/ 30 h 146"/>
                <a:gd name="T68" fmla="*/ 0 w 290"/>
                <a:gd name="T69" fmla="*/ 50 h 146"/>
                <a:gd name="T70" fmla="*/ 2 w 290"/>
                <a:gd name="T71" fmla="*/ 70 h 146"/>
                <a:gd name="T72" fmla="*/ 2 w 290"/>
                <a:gd name="T73" fmla="*/ 70 h 146"/>
                <a:gd name="T74" fmla="*/ 10 w 290"/>
                <a:gd name="T75" fmla="*/ 84 h 146"/>
                <a:gd name="T76" fmla="*/ 20 w 290"/>
                <a:gd name="T77" fmla="*/ 96 h 146"/>
                <a:gd name="T78" fmla="*/ 34 w 290"/>
                <a:gd name="T79" fmla="*/ 106 h 146"/>
                <a:gd name="T80" fmla="*/ 50 w 290"/>
                <a:gd name="T81" fmla="*/ 118 h 146"/>
                <a:gd name="T82" fmla="*/ 68 w 290"/>
                <a:gd name="T83" fmla="*/ 126 h 146"/>
                <a:gd name="T84" fmla="*/ 88 w 290"/>
                <a:gd name="T85" fmla="*/ 134 h 146"/>
                <a:gd name="T86" fmla="*/ 112 w 290"/>
                <a:gd name="T87" fmla="*/ 140 h 146"/>
                <a:gd name="T88" fmla="*/ 138 w 290"/>
                <a:gd name="T8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146">
                  <a:moveTo>
                    <a:pt x="138" y="144"/>
                  </a:moveTo>
                  <a:lnTo>
                    <a:pt x="138" y="144"/>
                  </a:lnTo>
                  <a:lnTo>
                    <a:pt x="168" y="146"/>
                  </a:lnTo>
                  <a:lnTo>
                    <a:pt x="192" y="144"/>
                  </a:lnTo>
                  <a:lnTo>
                    <a:pt x="216" y="142"/>
                  </a:lnTo>
                  <a:lnTo>
                    <a:pt x="236" y="136"/>
                  </a:lnTo>
                  <a:lnTo>
                    <a:pt x="252" y="128"/>
                  </a:lnTo>
                  <a:lnTo>
                    <a:pt x="268" y="118"/>
                  </a:lnTo>
                  <a:lnTo>
                    <a:pt x="278" y="106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90" y="80"/>
                  </a:lnTo>
                  <a:lnTo>
                    <a:pt x="290" y="64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0" y="34"/>
                  </a:lnTo>
                  <a:lnTo>
                    <a:pt x="272" y="42"/>
                  </a:lnTo>
                  <a:lnTo>
                    <a:pt x="262" y="50"/>
                  </a:lnTo>
                  <a:lnTo>
                    <a:pt x="248" y="58"/>
                  </a:lnTo>
                  <a:lnTo>
                    <a:pt x="228" y="64"/>
                  </a:lnTo>
                  <a:lnTo>
                    <a:pt x="206" y="68"/>
                  </a:lnTo>
                  <a:lnTo>
                    <a:pt x="178" y="68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08" y="62"/>
                  </a:lnTo>
                  <a:lnTo>
                    <a:pt x="78" y="56"/>
                  </a:lnTo>
                  <a:lnTo>
                    <a:pt x="56" y="48"/>
                  </a:lnTo>
                  <a:lnTo>
                    <a:pt x="36" y="38"/>
                  </a:lnTo>
                  <a:lnTo>
                    <a:pt x="22" y="3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10" y="84"/>
                  </a:lnTo>
                  <a:lnTo>
                    <a:pt x="20" y="96"/>
                  </a:lnTo>
                  <a:lnTo>
                    <a:pt x="34" y="106"/>
                  </a:lnTo>
                  <a:lnTo>
                    <a:pt x="50" y="118"/>
                  </a:lnTo>
                  <a:lnTo>
                    <a:pt x="68" y="126"/>
                  </a:lnTo>
                  <a:lnTo>
                    <a:pt x="88" y="134"/>
                  </a:lnTo>
                  <a:lnTo>
                    <a:pt x="112" y="140"/>
                  </a:lnTo>
                  <a:lnTo>
                    <a:pt x="138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7991546" y="3114632"/>
              <a:ext cx="504928" cy="142773"/>
            </a:xfrm>
            <a:custGeom>
              <a:avLst/>
              <a:gdLst>
                <a:gd name="T0" fmla="*/ 290 w 290"/>
                <a:gd name="T1" fmla="*/ 60 h 82"/>
                <a:gd name="T2" fmla="*/ 290 w 290"/>
                <a:gd name="T3" fmla="*/ 60 h 82"/>
                <a:gd name="T4" fmla="*/ 286 w 290"/>
                <a:gd name="T5" fmla="*/ 26 h 82"/>
                <a:gd name="T6" fmla="*/ 286 w 290"/>
                <a:gd name="T7" fmla="*/ 26 h 82"/>
                <a:gd name="T8" fmla="*/ 280 w 290"/>
                <a:gd name="T9" fmla="*/ 34 h 82"/>
                <a:gd name="T10" fmla="*/ 272 w 290"/>
                <a:gd name="T11" fmla="*/ 42 h 82"/>
                <a:gd name="T12" fmla="*/ 262 w 290"/>
                <a:gd name="T13" fmla="*/ 50 h 82"/>
                <a:gd name="T14" fmla="*/ 248 w 290"/>
                <a:gd name="T15" fmla="*/ 58 h 82"/>
                <a:gd name="T16" fmla="*/ 228 w 290"/>
                <a:gd name="T17" fmla="*/ 64 h 82"/>
                <a:gd name="T18" fmla="*/ 206 w 290"/>
                <a:gd name="T19" fmla="*/ 68 h 82"/>
                <a:gd name="T20" fmla="*/ 178 w 290"/>
                <a:gd name="T21" fmla="*/ 68 h 82"/>
                <a:gd name="T22" fmla="*/ 144 w 290"/>
                <a:gd name="T23" fmla="*/ 66 h 82"/>
                <a:gd name="T24" fmla="*/ 144 w 290"/>
                <a:gd name="T25" fmla="*/ 66 h 82"/>
                <a:gd name="T26" fmla="*/ 108 w 290"/>
                <a:gd name="T27" fmla="*/ 62 h 82"/>
                <a:gd name="T28" fmla="*/ 78 w 290"/>
                <a:gd name="T29" fmla="*/ 56 h 82"/>
                <a:gd name="T30" fmla="*/ 56 w 290"/>
                <a:gd name="T31" fmla="*/ 48 h 82"/>
                <a:gd name="T32" fmla="*/ 36 w 290"/>
                <a:gd name="T33" fmla="*/ 38 h 82"/>
                <a:gd name="T34" fmla="*/ 22 w 290"/>
                <a:gd name="T35" fmla="*/ 30 h 82"/>
                <a:gd name="T36" fmla="*/ 14 w 290"/>
                <a:gd name="T37" fmla="*/ 20 h 82"/>
                <a:gd name="T38" fmla="*/ 6 w 290"/>
                <a:gd name="T39" fmla="*/ 10 h 82"/>
                <a:gd name="T40" fmla="*/ 2 w 290"/>
                <a:gd name="T41" fmla="*/ 0 h 82"/>
                <a:gd name="T42" fmla="*/ 2 w 290"/>
                <a:gd name="T43" fmla="*/ 0 h 82"/>
                <a:gd name="T44" fmla="*/ 0 w 290"/>
                <a:gd name="T45" fmla="*/ 20 h 82"/>
                <a:gd name="T46" fmla="*/ 0 w 290"/>
                <a:gd name="T47" fmla="*/ 46 h 82"/>
                <a:gd name="T48" fmla="*/ 0 w 290"/>
                <a:gd name="T49" fmla="*/ 46 h 82"/>
                <a:gd name="T50" fmla="*/ 6 w 290"/>
                <a:gd name="T51" fmla="*/ 42 h 82"/>
                <a:gd name="T52" fmla="*/ 12 w 290"/>
                <a:gd name="T53" fmla="*/ 40 h 82"/>
                <a:gd name="T54" fmla="*/ 16 w 290"/>
                <a:gd name="T55" fmla="*/ 38 h 82"/>
                <a:gd name="T56" fmla="*/ 22 w 290"/>
                <a:gd name="T57" fmla="*/ 40 h 82"/>
                <a:gd name="T58" fmla="*/ 40 w 290"/>
                <a:gd name="T59" fmla="*/ 48 h 82"/>
                <a:gd name="T60" fmla="*/ 40 w 290"/>
                <a:gd name="T61" fmla="*/ 48 h 82"/>
                <a:gd name="T62" fmla="*/ 66 w 290"/>
                <a:gd name="T63" fmla="*/ 60 h 82"/>
                <a:gd name="T64" fmla="*/ 92 w 290"/>
                <a:gd name="T65" fmla="*/ 70 h 82"/>
                <a:gd name="T66" fmla="*/ 118 w 290"/>
                <a:gd name="T67" fmla="*/ 76 h 82"/>
                <a:gd name="T68" fmla="*/ 146 w 290"/>
                <a:gd name="T69" fmla="*/ 80 h 82"/>
                <a:gd name="T70" fmla="*/ 172 w 290"/>
                <a:gd name="T71" fmla="*/ 82 h 82"/>
                <a:gd name="T72" fmla="*/ 198 w 290"/>
                <a:gd name="T73" fmla="*/ 80 h 82"/>
                <a:gd name="T74" fmla="*/ 220 w 290"/>
                <a:gd name="T75" fmla="*/ 76 h 82"/>
                <a:gd name="T76" fmla="*/ 240 w 290"/>
                <a:gd name="T77" fmla="*/ 70 h 82"/>
                <a:gd name="T78" fmla="*/ 240 w 290"/>
                <a:gd name="T79" fmla="*/ 70 h 82"/>
                <a:gd name="T80" fmla="*/ 272 w 290"/>
                <a:gd name="T81" fmla="*/ 56 h 82"/>
                <a:gd name="T82" fmla="*/ 276 w 290"/>
                <a:gd name="T83" fmla="*/ 54 h 82"/>
                <a:gd name="T84" fmla="*/ 282 w 290"/>
                <a:gd name="T85" fmla="*/ 54 h 82"/>
                <a:gd name="T86" fmla="*/ 286 w 290"/>
                <a:gd name="T87" fmla="*/ 56 h 82"/>
                <a:gd name="T88" fmla="*/ 290 w 290"/>
                <a:gd name="T8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82">
                  <a:moveTo>
                    <a:pt x="290" y="60"/>
                  </a:moveTo>
                  <a:lnTo>
                    <a:pt x="290" y="60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0" y="34"/>
                  </a:lnTo>
                  <a:lnTo>
                    <a:pt x="272" y="42"/>
                  </a:lnTo>
                  <a:lnTo>
                    <a:pt x="262" y="50"/>
                  </a:lnTo>
                  <a:lnTo>
                    <a:pt x="248" y="58"/>
                  </a:lnTo>
                  <a:lnTo>
                    <a:pt x="228" y="64"/>
                  </a:lnTo>
                  <a:lnTo>
                    <a:pt x="206" y="68"/>
                  </a:lnTo>
                  <a:lnTo>
                    <a:pt x="178" y="68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08" y="62"/>
                  </a:lnTo>
                  <a:lnTo>
                    <a:pt x="78" y="56"/>
                  </a:lnTo>
                  <a:lnTo>
                    <a:pt x="56" y="48"/>
                  </a:lnTo>
                  <a:lnTo>
                    <a:pt x="36" y="38"/>
                  </a:lnTo>
                  <a:lnTo>
                    <a:pt x="22" y="3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2" y="40"/>
                  </a:lnTo>
                  <a:lnTo>
                    <a:pt x="16" y="38"/>
                  </a:lnTo>
                  <a:lnTo>
                    <a:pt x="22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66" y="60"/>
                  </a:lnTo>
                  <a:lnTo>
                    <a:pt x="92" y="70"/>
                  </a:lnTo>
                  <a:lnTo>
                    <a:pt x="118" y="76"/>
                  </a:lnTo>
                  <a:lnTo>
                    <a:pt x="146" y="80"/>
                  </a:lnTo>
                  <a:lnTo>
                    <a:pt x="172" y="82"/>
                  </a:lnTo>
                  <a:lnTo>
                    <a:pt x="198" y="80"/>
                  </a:lnTo>
                  <a:lnTo>
                    <a:pt x="220" y="76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72" y="56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6" y="56"/>
                  </a:lnTo>
                  <a:lnTo>
                    <a:pt x="29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7991546" y="3114632"/>
              <a:ext cx="504928" cy="142773"/>
            </a:xfrm>
            <a:custGeom>
              <a:avLst/>
              <a:gdLst>
                <a:gd name="T0" fmla="*/ 290 w 290"/>
                <a:gd name="T1" fmla="*/ 60 h 82"/>
                <a:gd name="T2" fmla="*/ 290 w 290"/>
                <a:gd name="T3" fmla="*/ 60 h 82"/>
                <a:gd name="T4" fmla="*/ 286 w 290"/>
                <a:gd name="T5" fmla="*/ 26 h 82"/>
                <a:gd name="T6" fmla="*/ 286 w 290"/>
                <a:gd name="T7" fmla="*/ 26 h 82"/>
                <a:gd name="T8" fmla="*/ 280 w 290"/>
                <a:gd name="T9" fmla="*/ 34 h 82"/>
                <a:gd name="T10" fmla="*/ 272 w 290"/>
                <a:gd name="T11" fmla="*/ 42 h 82"/>
                <a:gd name="T12" fmla="*/ 262 w 290"/>
                <a:gd name="T13" fmla="*/ 50 h 82"/>
                <a:gd name="T14" fmla="*/ 248 w 290"/>
                <a:gd name="T15" fmla="*/ 58 h 82"/>
                <a:gd name="T16" fmla="*/ 228 w 290"/>
                <a:gd name="T17" fmla="*/ 64 h 82"/>
                <a:gd name="T18" fmla="*/ 206 w 290"/>
                <a:gd name="T19" fmla="*/ 68 h 82"/>
                <a:gd name="T20" fmla="*/ 178 w 290"/>
                <a:gd name="T21" fmla="*/ 68 h 82"/>
                <a:gd name="T22" fmla="*/ 144 w 290"/>
                <a:gd name="T23" fmla="*/ 66 h 82"/>
                <a:gd name="T24" fmla="*/ 144 w 290"/>
                <a:gd name="T25" fmla="*/ 66 h 82"/>
                <a:gd name="T26" fmla="*/ 108 w 290"/>
                <a:gd name="T27" fmla="*/ 62 h 82"/>
                <a:gd name="T28" fmla="*/ 78 w 290"/>
                <a:gd name="T29" fmla="*/ 56 h 82"/>
                <a:gd name="T30" fmla="*/ 56 w 290"/>
                <a:gd name="T31" fmla="*/ 48 h 82"/>
                <a:gd name="T32" fmla="*/ 36 w 290"/>
                <a:gd name="T33" fmla="*/ 38 h 82"/>
                <a:gd name="T34" fmla="*/ 22 w 290"/>
                <a:gd name="T35" fmla="*/ 30 h 82"/>
                <a:gd name="T36" fmla="*/ 14 w 290"/>
                <a:gd name="T37" fmla="*/ 20 h 82"/>
                <a:gd name="T38" fmla="*/ 6 w 290"/>
                <a:gd name="T39" fmla="*/ 10 h 82"/>
                <a:gd name="T40" fmla="*/ 2 w 290"/>
                <a:gd name="T41" fmla="*/ 0 h 82"/>
                <a:gd name="T42" fmla="*/ 2 w 290"/>
                <a:gd name="T43" fmla="*/ 0 h 82"/>
                <a:gd name="T44" fmla="*/ 0 w 290"/>
                <a:gd name="T45" fmla="*/ 20 h 82"/>
                <a:gd name="T46" fmla="*/ 0 w 290"/>
                <a:gd name="T47" fmla="*/ 46 h 82"/>
                <a:gd name="T48" fmla="*/ 0 w 290"/>
                <a:gd name="T49" fmla="*/ 46 h 82"/>
                <a:gd name="T50" fmla="*/ 6 w 290"/>
                <a:gd name="T51" fmla="*/ 42 h 82"/>
                <a:gd name="T52" fmla="*/ 12 w 290"/>
                <a:gd name="T53" fmla="*/ 40 h 82"/>
                <a:gd name="T54" fmla="*/ 16 w 290"/>
                <a:gd name="T55" fmla="*/ 38 h 82"/>
                <a:gd name="T56" fmla="*/ 22 w 290"/>
                <a:gd name="T57" fmla="*/ 40 h 82"/>
                <a:gd name="T58" fmla="*/ 40 w 290"/>
                <a:gd name="T59" fmla="*/ 48 h 82"/>
                <a:gd name="T60" fmla="*/ 40 w 290"/>
                <a:gd name="T61" fmla="*/ 48 h 82"/>
                <a:gd name="T62" fmla="*/ 66 w 290"/>
                <a:gd name="T63" fmla="*/ 60 h 82"/>
                <a:gd name="T64" fmla="*/ 92 w 290"/>
                <a:gd name="T65" fmla="*/ 70 h 82"/>
                <a:gd name="T66" fmla="*/ 118 w 290"/>
                <a:gd name="T67" fmla="*/ 76 h 82"/>
                <a:gd name="T68" fmla="*/ 146 w 290"/>
                <a:gd name="T69" fmla="*/ 80 h 82"/>
                <a:gd name="T70" fmla="*/ 172 w 290"/>
                <a:gd name="T71" fmla="*/ 82 h 82"/>
                <a:gd name="T72" fmla="*/ 198 w 290"/>
                <a:gd name="T73" fmla="*/ 80 h 82"/>
                <a:gd name="T74" fmla="*/ 220 w 290"/>
                <a:gd name="T75" fmla="*/ 76 h 82"/>
                <a:gd name="T76" fmla="*/ 240 w 290"/>
                <a:gd name="T77" fmla="*/ 70 h 82"/>
                <a:gd name="T78" fmla="*/ 240 w 290"/>
                <a:gd name="T79" fmla="*/ 70 h 82"/>
                <a:gd name="T80" fmla="*/ 272 w 290"/>
                <a:gd name="T81" fmla="*/ 56 h 82"/>
                <a:gd name="T82" fmla="*/ 276 w 290"/>
                <a:gd name="T83" fmla="*/ 54 h 82"/>
                <a:gd name="T84" fmla="*/ 282 w 290"/>
                <a:gd name="T85" fmla="*/ 54 h 82"/>
                <a:gd name="T86" fmla="*/ 286 w 290"/>
                <a:gd name="T87" fmla="*/ 56 h 82"/>
                <a:gd name="T88" fmla="*/ 290 w 290"/>
                <a:gd name="T8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82">
                  <a:moveTo>
                    <a:pt x="290" y="60"/>
                  </a:moveTo>
                  <a:lnTo>
                    <a:pt x="290" y="60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80" y="34"/>
                  </a:lnTo>
                  <a:lnTo>
                    <a:pt x="272" y="42"/>
                  </a:lnTo>
                  <a:lnTo>
                    <a:pt x="262" y="50"/>
                  </a:lnTo>
                  <a:lnTo>
                    <a:pt x="248" y="58"/>
                  </a:lnTo>
                  <a:lnTo>
                    <a:pt x="228" y="64"/>
                  </a:lnTo>
                  <a:lnTo>
                    <a:pt x="206" y="68"/>
                  </a:lnTo>
                  <a:lnTo>
                    <a:pt x="178" y="68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08" y="62"/>
                  </a:lnTo>
                  <a:lnTo>
                    <a:pt x="78" y="56"/>
                  </a:lnTo>
                  <a:lnTo>
                    <a:pt x="56" y="48"/>
                  </a:lnTo>
                  <a:lnTo>
                    <a:pt x="36" y="38"/>
                  </a:lnTo>
                  <a:lnTo>
                    <a:pt x="22" y="30"/>
                  </a:lnTo>
                  <a:lnTo>
                    <a:pt x="14" y="20"/>
                  </a:lnTo>
                  <a:lnTo>
                    <a:pt x="6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2" y="40"/>
                  </a:lnTo>
                  <a:lnTo>
                    <a:pt x="16" y="38"/>
                  </a:lnTo>
                  <a:lnTo>
                    <a:pt x="22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66" y="60"/>
                  </a:lnTo>
                  <a:lnTo>
                    <a:pt x="92" y="70"/>
                  </a:lnTo>
                  <a:lnTo>
                    <a:pt x="118" y="76"/>
                  </a:lnTo>
                  <a:lnTo>
                    <a:pt x="146" y="80"/>
                  </a:lnTo>
                  <a:lnTo>
                    <a:pt x="172" y="82"/>
                  </a:lnTo>
                  <a:lnTo>
                    <a:pt x="198" y="80"/>
                  </a:lnTo>
                  <a:lnTo>
                    <a:pt x="220" y="76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72" y="56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6" y="56"/>
                  </a:lnTo>
                  <a:lnTo>
                    <a:pt x="29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8033334" y="3239994"/>
              <a:ext cx="195007" cy="59199"/>
            </a:xfrm>
            <a:custGeom>
              <a:avLst/>
              <a:gdLst>
                <a:gd name="T0" fmla="*/ 0 w 112"/>
                <a:gd name="T1" fmla="*/ 0 h 34"/>
                <a:gd name="T2" fmla="*/ 0 w 112"/>
                <a:gd name="T3" fmla="*/ 0 h 34"/>
                <a:gd name="T4" fmla="*/ 10 w 112"/>
                <a:gd name="T5" fmla="*/ 6 h 34"/>
                <a:gd name="T6" fmla="*/ 34 w 112"/>
                <a:gd name="T7" fmla="*/ 16 h 34"/>
                <a:gd name="T8" fmla="*/ 50 w 112"/>
                <a:gd name="T9" fmla="*/ 22 h 34"/>
                <a:gd name="T10" fmla="*/ 70 w 112"/>
                <a:gd name="T11" fmla="*/ 26 h 34"/>
                <a:gd name="T12" fmla="*/ 90 w 112"/>
                <a:gd name="T13" fmla="*/ 30 h 34"/>
                <a:gd name="T14" fmla="*/ 112 w 112"/>
                <a:gd name="T15" fmla="*/ 30 h 34"/>
                <a:gd name="T16" fmla="*/ 112 w 112"/>
                <a:gd name="T17" fmla="*/ 30 h 34"/>
                <a:gd name="T18" fmla="*/ 110 w 112"/>
                <a:gd name="T19" fmla="*/ 32 h 34"/>
                <a:gd name="T20" fmla="*/ 108 w 112"/>
                <a:gd name="T21" fmla="*/ 34 h 34"/>
                <a:gd name="T22" fmla="*/ 96 w 112"/>
                <a:gd name="T23" fmla="*/ 34 h 34"/>
                <a:gd name="T24" fmla="*/ 82 w 112"/>
                <a:gd name="T25" fmla="*/ 34 h 34"/>
                <a:gd name="T26" fmla="*/ 64 w 112"/>
                <a:gd name="T27" fmla="*/ 32 h 34"/>
                <a:gd name="T28" fmla="*/ 46 w 112"/>
                <a:gd name="T29" fmla="*/ 26 h 34"/>
                <a:gd name="T30" fmla="*/ 28 w 112"/>
                <a:gd name="T31" fmla="*/ 20 h 34"/>
                <a:gd name="T32" fmla="*/ 12 w 112"/>
                <a:gd name="T33" fmla="*/ 12 h 34"/>
                <a:gd name="T34" fmla="*/ 0 w 112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34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34" y="16"/>
                  </a:lnTo>
                  <a:lnTo>
                    <a:pt x="50" y="22"/>
                  </a:lnTo>
                  <a:lnTo>
                    <a:pt x="70" y="26"/>
                  </a:lnTo>
                  <a:lnTo>
                    <a:pt x="90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2"/>
                  </a:lnTo>
                  <a:lnTo>
                    <a:pt x="108" y="34"/>
                  </a:lnTo>
                  <a:lnTo>
                    <a:pt x="96" y="34"/>
                  </a:lnTo>
                  <a:lnTo>
                    <a:pt x="82" y="34"/>
                  </a:lnTo>
                  <a:lnTo>
                    <a:pt x="64" y="32"/>
                  </a:lnTo>
                  <a:lnTo>
                    <a:pt x="46" y="26"/>
                  </a:lnTo>
                  <a:lnTo>
                    <a:pt x="28" y="20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8033334" y="3239994"/>
              <a:ext cx="195007" cy="59199"/>
            </a:xfrm>
            <a:custGeom>
              <a:avLst/>
              <a:gdLst>
                <a:gd name="T0" fmla="*/ 0 w 112"/>
                <a:gd name="T1" fmla="*/ 0 h 34"/>
                <a:gd name="T2" fmla="*/ 0 w 112"/>
                <a:gd name="T3" fmla="*/ 0 h 34"/>
                <a:gd name="T4" fmla="*/ 10 w 112"/>
                <a:gd name="T5" fmla="*/ 6 h 34"/>
                <a:gd name="T6" fmla="*/ 34 w 112"/>
                <a:gd name="T7" fmla="*/ 16 h 34"/>
                <a:gd name="T8" fmla="*/ 50 w 112"/>
                <a:gd name="T9" fmla="*/ 22 h 34"/>
                <a:gd name="T10" fmla="*/ 70 w 112"/>
                <a:gd name="T11" fmla="*/ 26 h 34"/>
                <a:gd name="T12" fmla="*/ 90 w 112"/>
                <a:gd name="T13" fmla="*/ 30 h 34"/>
                <a:gd name="T14" fmla="*/ 112 w 112"/>
                <a:gd name="T15" fmla="*/ 30 h 34"/>
                <a:gd name="T16" fmla="*/ 112 w 112"/>
                <a:gd name="T17" fmla="*/ 30 h 34"/>
                <a:gd name="T18" fmla="*/ 110 w 112"/>
                <a:gd name="T19" fmla="*/ 32 h 34"/>
                <a:gd name="T20" fmla="*/ 108 w 112"/>
                <a:gd name="T21" fmla="*/ 34 h 34"/>
                <a:gd name="T22" fmla="*/ 96 w 112"/>
                <a:gd name="T23" fmla="*/ 34 h 34"/>
                <a:gd name="T24" fmla="*/ 82 w 112"/>
                <a:gd name="T25" fmla="*/ 34 h 34"/>
                <a:gd name="T26" fmla="*/ 64 w 112"/>
                <a:gd name="T27" fmla="*/ 32 h 34"/>
                <a:gd name="T28" fmla="*/ 46 w 112"/>
                <a:gd name="T29" fmla="*/ 26 h 34"/>
                <a:gd name="T30" fmla="*/ 28 w 112"/>
                <a:gd name="T31" fmla="*/ 20 h 34"/>
                <a:gd name="T32" fmla="*/ 12 w 112"/>
                <a:gd name="T33" fmla="*/ 12 h 34"/>
                <a:gd name="T34" fmla="*/ 0 w 112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34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34" y="16"/>
                  </a:lnTo>
                  <a:lnTo>
                    <a:pt x="50" y="22"/>
                  </a:lnTo>
                  <a:lnTo>
                    <a:pt x="70" y="26"/>
                  </a:lnTo>
                  <a:lnTo>
                    <a:pt x="90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0" y="32"/>
                  </a:lnTo>
                  <a:lnTo>
                    <a:pt x="108" y="34"/>
                  </a:lnTo>
                  <a:lnTo>
                    <a:pt x="96" y="34"/>
                  </a:lnTo>
                  <a:lnTo>
                    <a:pt x="82" y="34"/>
                  </a:lnTo>
                  <a:lnTo>
                    <a:pt x="64" y="32"/>
                  </a:lnTo>
                  <a:lnTo>
                    <a:pt x="46" y="26"/>
                  </a:lnTo>
                  <a:lnTo>
                    <a:pt x="28" y="20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7841808" y="5461679"/>
              <a:ext cx="491000" cy="177596"/>
            </a:xfrm>
            <a:custGeom>
              <a:avLst/>
              <a:gdLst>
                <a:gd name="T0" fmla="*/ 210 w 282"/>
                <a:gd name="T1" fmla="*/ 0 h 102"/>
                <a:gd name="T2" fmla="*/ 110 w 282"/>
                <a:gd name="T3" fmla="*/ 30 h 102"/>
                <a:gd name="T4" fmla="*/ 110 w 282"/>
                <a:gd name="T5" fmla="*/ 30 h 102"/>
                <a:gd name="T6" fmla="*/ 96 w 282"/>
                <a:gd name="T7" fmla="*/ 30 h 102"/>
                <a:gd name="T8" fmla="*/ 84 w 282"/>
                <a:gd name="T9" fmla="*/ 28 h 102"/>
                <a:gd name="T10" fmla="*/ 68 w 282"/>
                <a:gd name="T11" fmla="*/ 30 h 102"/>
                <a:gd name="T12" fmla="*/ 52 w 282"/>
                <a:gd name="T13" fmla="*/ 32 h 102"/>
                <a:gd name="T14" fmla="*/ 36 w 282"/>
                <a:gd name="T15" fmla="*/ 38 h 102"/>
                <a:gd name="T16" fmla="*/ 28 w 282"/>
                <a:gd name="T17" fmla="*/ 42 h 102"/>
                <a:gd name="T18" fmla="*/ 22 w 282"/>
                <a:gd name="T19" fmla="*/ 48 h 102"/>
                <a:gd name="T20" fmla="*/ 18 w 282"/>
                <a:gd name="T21" fmla="*/ 54 h 102"/>
                <a:gd name="T22" fmla="*/ 14 w 282"/>
                <a:gd name="T23" fmla="*/ 62 h 102"/>
                <a:gd name="T24" fmla="*/ 14 w 282"/>
                <a:gd name="T25" fmla="*/ 62 h 102"/>
                <a:gd name="T26" fmla="*/ 0 w 282"/>
                <a:gd name="T27" fmla="*/ 102 h 102"/>
                <a:gd name="T28" fmla="*/ 0 w 282"/>
                <a:gd name="T29" fmla="*/ 102 h 102"/>
                <a:gd name="T30" fmla="*/ 282 w 282"/>
                <a:gd name="T31" fmla="*/ 102 h 102"/>
                <a:gd name="T32" fmla="*/ 282 w 282"/>
                <a:gd name="T33" fmla="*/ 102 h 102"/>
                <a:gd name="T34" fmla="*/ 282 w 282"/>
                <a:gd name="T35" fmla="*/ 76 h 102"/>
                <a:gd name="T36" fmla="*/ 280 w 282"/>
                <a:gd name="T37" fmla="*/ 44 h 102"/>
                <a:gd name="T38" fmla="*/ 276 w 282"/>
                <a:gd name="T39" fmla="*/ 6 h 102"/>
                <a:gd name="T40" fmla="*/ 210 w 282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102">
                  <a:moveTo>
                    <a:pt x="210" y="0"/>
                  </a:moveTo>
                  <a:lnTo>
                    <a:pt x="110" y="30"/>
                  </a:lnTo>
                  <a:lnTo>
                    <a:pt x="110" y="30"/>
                  </a:lnTo>
                  <a:lnTo>
                    <a:pt x="96" y="30"/>
                  </a:lnTo>
                  <a:lnTo>
                    <a:pt x="84" y="28"/>
                  </a:lnTo>
                  <a:lnTo>
                    <a:pt x="68" y="30"/>
                  </a:lnTo>
                  <a:lnTo>
                    <a:pt x="52" y="32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82" y="76"/>
                  </a:lnTo>
                  <a:lnTo>
                    <a:pt x="280" y="44"/>
                  </a:lnTo>
                  <a:lnTo>
                    <a:pt x="276" y="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7841808" y="5461679"/>
              <a:ext cx="491000" cy="177596"/>
            </a:xfrm>
            <a:custGeom>
              <a:avLst/>
              <a:gdLst>
                <a:gd name="T0" fmla="*/ 210 w 282"/>
                <a:gd name="T1" fmla="*/ 0 h 102"/>
                <a:gd name="T2" fmla="*/ 110 w 282"/>
                <a:gd name="T3" fmla="*/ 30 h 102"/>
                <a:gd name="T4" fmla="*/ 110 w 282"/>
                <a:gd name="T5" fmla="*/ 30 h 102"/>
                <a:gd name="T6" fmla="*/ 96 w 282"/>
                <a:gd name="T7" fmla="*/ 30 h 102"/>
                <a:gd name="T8" fmla="*/ 84 w 282"/>
                <a:gd name="T9" fmla="*/ 28 h 102"/>
                <a:gd name="T10" fmla="*/ 68 w 282"/>
                <a:gd name="T11" fmla="*/ 30 h 102"/>
                <a:gd name="T12" fmla="*/ 52 w 282"/>
                <a:gd name="T13" fmla="*/ 32 h 102"/>
                <a:gd name="T14" fmla="*/ 36 w 282"/>
                <a:gd name="T15" fmla="*/ 38 h 102"/>
                <a:gd name="T16" fmla="*/ 28 w 282"/>
                <a:gd name="T17" fmla="*/ 42 h 102"/>
                <a:gd name="T18" fmla="*/ 22 w 282"/>
                <a:gd name="T19" fmla="*/ 48 h 102"/>
                <a:gd name="T20" fmla="*/ 18 w 282"/>
                <a:gd name="T21" fmla="*/ 54 h 102"/>
                <a:gd name="T22" fmla="*/ 14 w 282"/>
                <a:gd name="T23" fmla="*/ 62 h 102"/>
                <a:gd name="T24" fmla="*/ 14 w 282"/>
                <a:gd name="T25" fmla="*/ 62 h 102"/>
                <a:gd name="T26" fmla="*/ 0 w 282"/>
                <a:gd name="T27" fmla="*/ 102 h 102"/>
                <a:gd name="T28" fmla="*/ 0 w 282"/>
                <a:gd name="T29" fmla="*/ 102 h 102"/>
                <a:gd name="T30" fmla="*/ 282 w 282"/>
                <a:gd name="T31" fmla="*/ 102 h 102"/>
                <a:gd name="T32" fmla="*/ 282 w 282"/>
                <a:gd name="T33" fmla="*/ 102 h 102"/>
                <a:gd name="T34" fmla="*/ 282 w 282"/>
                <a:gd name="T35" fmla="*/ 76 h 102"/>
                <a:gd name="T36" fmla="*/ 280 w 282"/>
                <a:gd name="T37" fmla="*/ 44 h 102"/>
                <a:gd name="T38" fmla="*/ 276 w 282"/>
                <a:gd name="T39" fmla="*/ 6 h 102"/>
                <a:gd name="T40" fmla="*/ 210 w 282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102">
                  <a:moveTo>
                    <a:pt x="210" y="0"/>
                  </a:moveTo>
                  <a:lnTo>
                    <a:pt x="110" y="30"/>
                  </a:lnTo>
                  <a:lnTo>
                    <a:pt x="110" y="30"/>
                  </a:lnTo>
                  <a:lnTo>
                    <a:pt x="96" y="30"/>
                  </a:lnTo>
                  <a:lnTo>
                    <a:pt x="84" y="28"/>
                  </a:lnTo>
                  <a:lnTo>
                    <a:pt x="68" y="30"/>
                  </a:lnTo>
                  <a:lnTo>
                    <a:pt x="52" y="32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282" y="76"/>
                  </a:lnTo>
                  <a:lnTo>
                    <a:pt x="280" y="44"/>
                  </a:lnTo>
                  <a:lnTo>
                    <a:pt x="276" y="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7834844" y="5635793"/>
              <a:ext cx="497964" cy="27858"/>
            </a:xfrm>
            <a:prstGeom prst="rect">
              <a:avLst/>
            </a:pr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7834844" y="5635793"/>
              <a:ext cx="497964" cy="27858"/>
            </a:xfrm>
            <a:prstGeom prst="rect">
              <a:avLst/>
            </a:pr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8531297" y="5461679"/>
              <a:ext cx="491000" cy="177596"/>
            </a:xfrm>
            <a:custGeom>
              <a:avLst/>
              <a:gdLst>
                <a:gd name="T0" fmla="*/ 72 w 282"/>
                <a:gd name="T1" fmla="*/ 0 h 102"/>
                <a:gd name="T2" fmla="*/ 172 w 282"/>
                <a:gd name="T3" fmla="*/ 30 h 102"/>
                <a:gd name="T4" fmla="*/ 172 w 282"/>
                <a:gd name="T5" fmla="*/ 30 h 102"/>
                <a:gd name="T6" fmla="*/ 186 w 282"/>
                <a:gd name="T7" fmla="*/ 30 h 102"/>
                <a:gd name="T8" fmla="*/ 198 w 282"/>
                <a:gd name="T9" fmla="*/ 28 h 102"/>
                <a:gd name="T10" fmla="*/ 214 w 282"/>
                <a:gd name="T11" fmla="*/ 30 h 102"/>
                <a:gd name="T12" fmla="*/ 230 w 282"/>
                <a:gd name="T13" fmla="*/ 32 h 102"/>
                <a:gd name="T14" fmla="*/ 246 w 282"/>
                <a:gd name="T15" fmla="*/ 38 h 102"/>
                <a:gd name="T16" fmla="*/ 254 w 282"/>
                <a:gd name="T17" fmla="*/ 42 h 102"/>
                <a:gd name="T18" fmla="*/ 260 w 282"/>
                <a:gd name="T19" fmla="*/ 48 h 102"/>
                <a:gd name="T20" fmla="*/ 264 w 282"/>
                <a:gd name="T21" fmla="*/ 54 h 102"/>
                <a:gd name="T22" fmla="*/ 268 w 282"/>
                <a:gd name="T23" fmla="*/ 62 h 102"/>
                <a:gd name="T24" fmla="*/ 268 w 282"/>
                <a:gd name="T25" fmla="*/ 62 h 102"/>
                <a:gd name="T26" fmla="*/ 282 w 282"/>
                <a:gd name="T27" fmla="*/ 102 h 102"/>
                <a:gd name="T28" fmla="*/ 282 w 282"/>
                <a:gd name="T29" fmla="*/ 102 h 102"/>
                <a:gd name="T30" fmla="*/ 0 w 282"/>
                <a:gd name="T31" fmla="*/ 102 h 102"/>
                <a:gd name="T32" fmla="*/ 0 w 282"/>
                <a:gd name="T33" fmla="*/ 102 h 102"/>
                <a:gd name="T34" fmla="*/ 0 w 282"/>
                <a:gd name="T35" fmla="*/ 76 h 102"/>
                <a:gd name="T36" fmla="*/ 2 w 282"/>
                <a:gd name="T37" fmla="*/ 44 h 102"/>
                <a:gd name="T38" fmla="*/ 6 w 282"/>
                <a:gd name="T39" fmla="*/ 6 h 102"/>
                <a:gd name="T40" fmla="*/ 72 w 282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102">
                  <a:moveTo>
                    <a:pt x="72" y="0"/>
                  </a:moveTo>
                  <a:lnTo>
                    <a:pt x="172" y="30"/>
                  </a:lnTo>
                  <a:lnTo>
                    <a:pt x="172" y="30"/>
                  </a:lnTo>
                  <a:lnTo>
                    <a:pt x="186" y="30"/>
                  </a:lnTo>
                  <a:lnTo>
                    <a:pt x="198" y="28"/>
                  </a:lnTo>
                  <a:lnTo>
                    <a:pt x="214" y="30"/>
                  </a:lnTo>
                  <a:lnTo>
                    <a:pt x="230" y="32"/>
                  </a:lnTo>
                  <a:lnTo>
                    <a:pt x="246" y="38"/>
                  </a:lnTo>
                  <a:lnTo>
                    <a:pt x="254" y="42"/>
                  </a:lnTo>
                  <a:lnTo>
                    <a:pt x="260" y="48"/>
                  </a:lnTo>
                  <a:lnTo>
                    <a:pt x="264" y="54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44"/>
                  </a:lnTo>
                  <a:lnTo>
                    <a:pt x="6" y="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8531297" y="5461679"/>
              <a:ext cx="491000" cy="177596"/>
            </a:xfrm>
            <a:custGeom>
              <a:avLst/>
              <a:gdLst>
                <a:gd name="T0" fmla="*/ 72 w 282"/>
                <a:gd name="T1" fmla="*/ 0 h 102"/>
                <a:gd name="T2" fmla="*/ 172 w 282"/>
                <a:gd name="T3" fmla="*/ 30 h 102"/>
                <a:gd name="T4" fmla="*/ 172 w 282"/>
                <a:gd name="T5" fmla="*/ 30 h 102"/>
                <a:gd name="T6" fmla="*/ 186 w 282"/>
                <a:gd name="T7" fmla="*/ 30 h 102"/>
                <a:gd name="T8" fmla="*/ 198 w 282"/>
                <a:gd name="T9" fmla="*/ 28 h 102"/>
                <a:gd name="T10" fmla="*/ 214 w 282"/>
                <a:gd name="T11" fmla="*/ 30 h 102"/>
                <a:gd name="T12" fmla="*/ 230 w 282"/>
                <a:gd name="T13" fmla="*/ 32 h 102"/>
                <a:gd name="T14" fmla="*/ 246 w 282"/>
                <a:gd name="T15" fmla="*/ 38 h 102"/>
                <a:gd name="T16" fmla="*/ 254 w 282"/>
                <a:gd name="T17" fmla="*/ 42 h 102"/>
                <a:gd name="T18" fmla="*/ 260 w 282"/>
                <a:gd name="T19" fmla="*/ 48 h 102"/>
                <a:gd name="T20" fmla="*/ 264 w 282"/>
                <a:gd name="T21" fmla="*/ 54 h 102"/>
                <a:gd name="T22" fmla="*/ 268 w 282"/>
                <a:gd name="T23" fmla="*/ 62 h 102"/>
                <a:gd name="T24" fmla="*/ 268 w 282"/>
                <a:gd name="T25" fmla="*/ 62 h 102"/>
                <a:gd name="T26" fmla="*/ 282 w 282"/>
                <a:gd name="T27" fmla="*/ 102 h 102"/>
                <a:gd name="T28" fmla="*/ 282 w 282"/>
                <a:gd name="T29" fmla="*/ 102 h 102"/>
                <a:gd name="T30" fmla="*/ 0 w 282"/>
                <a:gd name="T31" fmla="*/ 102 h 102"/>
                <a:gd name="T32" fmla="*/ 0 w 282"/>
                <a:gd name="T33" fmla="*/ 102 h 102"/>
                <a:gd name="T34" fmla="*/ 0 w 282"/>
                <a:gd name="T35" fmla="*/ 76 h 102"/>
                <a:gd name="T36" fmla="*/ 2 w 282"/>
                <a:gd name="T37" fmla="*/ 44 h 102"/>
                <a:gd name="T38" fmla="*/ 6 w 282"/>
                <a:gd name="T39" fmla="*/ 6 h 102"/>
                <a:gd name="T40" fmla="*/ 72 w 282"/>
                <a:gd name="T4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102">
                  <a:moveTo>
                    <a:pt x="72" y="0"/>
                  </a:moveTo>
                  <a:lnTo>
                    <a:pt x="172" y="30"/>
                  </a:lnTo>
                  <a:lnTo>
                    <a:pt x="172" y="30"/>
                  </a:lnTo>
                  <a:lnTo>
                    <a:pt x="186" y="30"/>
                  </a:lnTo>
                  <a:lnTo>
                    <a:pt x="198" y="28"/>
                  </a:lnTo>
                  <a:lnTo>
                    <a:pt x="214" y="30"/>
                  </a:lnTo>
                  <a:lnTo>
                    <a:pt x="230" y="32"/>
                  </a:lnTo>
                  <a:lnTo>
                    <a:pt x="246" y="38"/>
                  </a:lnTo>
                  <a:lnTo>
                    <a:pt x="254" y="42"/>
                  </a:lnTo>
                  <a:lnTo>
                    <a:pt x="260" y="48"/>
                  </a:lnTo>
                  <a:lnTo>
                    <a:pt x="264" y="54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82" y="102"/>
                  </a:lnTo>
                  <a:lnTo>
                    <a:pt x="282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" y="44"/>
                  </a:lnTo>
                  <a:lnTo>
                    <a:pt x="6" y="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>
              <a:off x="8531297" y="5635793"/>
              <a:ext cx="497964" cy="27858"/>
            </a:xfrm>
            <a:prstGeom prst="rect">
              <a:avLst/>
            </a:pr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>
              <a:off x="8531297" y="5635793"/>
              <a:ext cx="497964" cy="27858"/>
            </a:xfrm>
            <a:prstGeom prst="rect">
              <a:avLst/>
            </a:pr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7838326" y="2466930"/>
              <a:ext cx="261170" cy="525822"/>
            </a:xfrm>
            <a:custGeom>
              <a:avLst/>
              <a:gdLst>
                <a:gd name="T0" fmla="*/ 100 w 150"/>
                <a:gd name="T1" fmla="*/ 0 h 302"/>
                <a:gd name="T2" fmla="*/ 100 w 150"/>
                <a:gd name="T3" fmla="*/ 0 h 302"/>
                <a:gd name="T4" fmla="*/ 78 w 150"/>
                <a:gd name="T5" fmla="*/ 2 h 302"/>
                <a:gd name="T6" fmla="*/ 54 w 150"/>
                <a:gd name="T7" fmla="*/ 8 h 302"/>
                <a:gd name="T8" fmla="*/ 42 w 150"/>
                <a:gd name="T9" fmla="*/ 14 h 302"/>
                <a:gd name="T10" fmla="*/ 30 w 150"/>
                <a:gd name="T11" fmla="*/ 20 h 302"/>
                <a:gd name="T12" fmla="*/ 22 w 150"/>
                <a:gd name="T13" fmla="*/ 26 h 302"/>
                <a:gd name="T14" fmla="*/ 14 w 150"/>
                <a:gd name="T15" fmla="*/ 34 h 302"/>
                <a:gd name="T16" fmla="*/ 14 w 150"/>
                <a:gd name="T17" fmla="*/ 34 h 302"/>
                <a:gd name="T18" fmla="*/ 10 w 150"/>
                <a:gd name="T19" fmla="*/ 44 h 302"/>
                <a:gd name="T20" fmla="*/ 8 w 150"/>
                <a:gd name="T21" fmla="*/ 58 h 302"/>
                <a:gd name="T22" fmla="*/ 8 w 150"/>
                <a:gd name="T23" fmla="*/ 84 h 302"/>
                <a:gd name="T24" fmla="*/ 8 w 150"/>
                <a:gd name="T25" fmla="*/ 84 h 302"/>
                <a:gd name="T26" fmla="*/ 4 w 150"/>
                <a:gd name="T27" fmla="*/ 138 h 302"/>
                <a:gd name="T28" fmla="*/ 2 w 150"/>
                <a:gd name="T29" fmla="*/ 166 h 302"/>
                <a:gd name="T30" fmla="*/ 0 w 150"/>
                <a:gd name="T31" fmla="*/ 194 h 302"/>
                <a:gd name="T32" fmla="*/ 2 w 150"/>
                <a:gd name="T33" fmla="*/ 224 h 302"/>
                <a:gd name="T34" fmla="*/ 4 w 150"/>
                <a:gd name="T35" fmla="*/ 250 h 302"/>
                <a:gd name="T36" fmla="*/ 12 w 150"/>
                <a:gd name="T37" fmla="*/ 278 h 302"/>
                <a:gd name="T38" fmla="*/ 16 w 150"/>
                <a:gd name="T39" fmla="*/ 290 h 302"/>
                <a:gd name="T40" fmla="*/ 24 w 150"/>
                <a:gd name="T41" fmla="*/ 302 h 302"/>
                <a:gd name="T42" fmla="*/ 24 w 150"/>
                <a:gd name="T43" fmla="*/ 302 h 302"/>
                <a:gd name="T44" fmla="*/ 24 w 150"/>
                <a:gd name="T45" fmla="*/ 292 h 302"/>
                <a:gd name="T46" fmla="*/ 26 w 150"/>
                <a:gd name="T47" fmla="*/ 274 h 302"/>
                <a:gd name="T48" fmla="*/ 32 w 150"/>
                <a:gd name="T49" fmla="*/ 240 h 302"/>
                <a:gd name="T50" fmla="*/ 32 w 150"/>
                <a:gd name="T51" fmla="*/ 240 h 302"/>
                <a:gd name="T52" fmla="*/ 34 w 150"/>
                <a:gd name="T53" fmla="*/ 218 h 302"/>
                <a:gd name="T54" fmla="*/ 38 w 150"/>
                <a:gd name="T55" fmla="*/ 198 h 302"/>
                <a:gd name="T56" fmla="*/ 46 w 150"/>
                <a:gd name="T57" fmla="*/ 156 h 302"/>
                <a:gd name="T58" fmla="*/ 46 w 150"/>
                <a:gd name="T59" fmla="*/ 156 h 302"/>
                <a:gd name="T60" fmla="*/ 52 w 150"/>
                <a:gd name="T61" fmla="*/ 136 h 302"/>
                <a:gd name="T62" fmla="*/ 58 w 150"/>
                <a:gd name="T63" fmla="*/ 118 h 302"/>
                <a:gd name="T64" fmla="*/ 62 w 150"/>
                <a:gd name="T65" fmla="*/ 112 h 302"/>
                <a:gd name="T66" fmla="*/ 68 w 150"/>
                <a:gd name="T67" fmla="*/ 104 h 302"/>
                <a:gd name="T68" fmla="*/ 74 w 150"/>
                <a:gd name="T69" fmla="*/ 98 h 302"/>
                <a:gd name="T70" fmla="*/ 84 w 150"/>
                <a:gd name="T71" fmla="*/ 92 h 302"/>
                <a:gd name="T72" fmla="*/ 84 w 150"/>
                <a:gd name="T73" fmla="*/ 92 h 302"/>
                <a:gd name="T74" fmla="*/ 102 w 150"/>
                <a:gd name="T75" fmla="*/ 88 h 302"/>
                <a:gd name="T76" fmla="*/ 124 w 150"/>
                <a:gd name="T77" fmla="*/ 82 h 302"/>
                <a:gd name="T78" fmla="*/ 134 w 150"/>
                <a:gd name="T79" fmla="*/ 78 h 302"/>
                <a:gd name="T80" fmla="*/ 142 w 150"/>
                <a:gd name="T81" fmla="*/ 74 h 302"/>
                <a:gd name="T82" fmla="*/ 148 w 150"/>
                <a:gd name="T83" fmla="*/ 68 h 302"/>
                <a:gd name="T84" fmla="*/ 150 w 150"/>
                <a:gd name="T85" fmla="*/ 60 h 302"/>
                <a:gd name="T86" fmla="*/ 150 w 150"/>
                <a:gd name="T87" fmla="*/ 60 h 302"/>
                <a:gd name="T88" fmla="*/ 148 w 150"/>
                <a:gd name="T89" fmla="*/ 52 h 302"/>
                <a:gd name="T90" fmla="*/ 142 w 150"/>
                <a:gd name="T91" fmla="*/ 42 h 302"/>
                <a:gd name="T92" fmla="*/ 136 w 150"/>
                <a:gd name="T93" fmla="*/ 34 h 302"/>
                <a:gd name="T94" fmla="*/ 132 w 150"/>
                <a:gd name="T95" fmla="*/ 26 h 302"/>
                <a:gd name="T96" fmla="*/ 100 w 150"/>
                <a:gd name="T9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302">
                  <a:moveTo>
                    <a:pt x="100" y="0"/>
                  </a:moveTo>
                  <a:lnTo>
                    <a:pt x="100" y="0"/>
                  </a:lnTo>
                  <a:lnTo>
                    <a:pt x="78" y="2"/>
                  </a:lnTo>
                  <a:lnTo>
                    <a:pt x="54" y="8"/>
                  </a:lnTo>
                  <a:lnTo>
                    <a:pt x="42" y="14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5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138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2" y="224"/>
                  </a:lnTo>
                  <a:lnTo>
                    <a:pt x="4" y="250"/>
                  </a:lnTo>
                  <a:lnTo>
                    <a:pt x="12" y="278"/>
                  </a:lnTo>
                  <a:lnTo>
                    <a:pt x="16" y="290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292"/>
                  </a:lnTo>
                  <a:lnTo>
                    <a:pt x="26" y="274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4" y="218"/>
                  </a:lnTo>
                  <a:lnTo>
                    <a:pt x="38" y="19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52" y="136"/>
                  </a:lnTo>
                  <a:lnTo>
                    <a:pt x="58" y="118"/>
                  </a:lnTo>
                  <a:lnTo>
                    <a:pt x="62" y="112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102" y="88"/>
                  </a:lnTo>
                  <a:lnTo>
                    <a:pt x="124" y="82"/>
                  </a:lnTo>
                  <a:lnTo>
                    <a:pt x="134" y="78"/>
                  </a:lnTo>
                  <a:lnTo>
                    <a:pt x="142" y="74"/>
                  </a:lnTo>
                  <a:lnTo>
                    <a:pt x="148" y="68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2"/>
                  </a:lnTo>
                  <a:lnTo>
                    <a:pt x="142" y="42"/>
                  </a:lnTo>
                  <a:lnTo>
                    <a:pt x="136" y="34"/>
                  </a:lnTo>
                  <a:lnTo>
                    <a:pt x="132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E31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7873149" y="2550505"/>
              <a:ext cx="222865" cy="417872"/>
            </a:xfrm>
            <a:custGeom>
              <a:avLst/>
              <a:gdLst>
                <a:gd name="T0" fmla="*/ 128 w 128"/>
                <a:gd name="T1" fmla="*/ 20 h 240"/>
                <a:gd name="T2" fmla="*/ 128 w 128"/>
                <a:gd name="T3" fmla="*/ 20 h 240"/>
                <a:gd name="T4" fmla="*/ 116 w 128"/>
                <a:gd name="T5" fmla="*/ 6 h 240"/>
                <a:gd name="T6" fmla="*/ 108 w 128"/>
                <a:gd name="T7" fmla="*/ 2 h 240"/>
                <a:gd name="T8" fmla="*/ 102 w 128"/>
                <a:gd name="T9" fmla="*/ 0 h 240"/>
                <a:gd name="T10" fmla="*/ 102 w 128"/>
                <a:gd name="T11" fmla="*/ 0 h 240"/>
                <a:gd name="T12" fmla="*/ 94 w 128"/>
                <a:gd name="T13" fmla="*/ 2 h 240"/>
                <a:gd name="T14" fmla="*/ 86 w 128"/>
                <a:gd name="T15" fmla="*/ 6 h 240"/>
                <a:gd name="T16" fmla="*/ 72 w 128"/>
                <a:gd name="T17" fmla="*/ 16 h 240"/>
                <a:gd name="T18" fmla="*/ 72 w 128"/>
                <a:gd name="T19" fmla="*/ 16 h 240"/>
                <a:gd name="T20" fmla="*/ 52 w 128"/>
                <a:gd name="T21" fmla="*/ 24 h 240"/>
                <a:gd name="T22" fmla="*/ 36 w 128"/>
                <a:gd name="T23" fmla="*/ 32 h 240"/>
                <a:gd name="T24" fmla="*/ 28 w 128"/>
                <a:gd name="T25" fmla="*/ 36 h 240"/>
                <a:gd name="T26" fmla="*/ 20 w 128"/>
                <a:gd name="T27" fmla="*/ 42 h 240"/>
                <a:gd name="T28" fmla="*/ 14 w 128"/>
                <a:gd name="T29" fmla="*/ 50 h 240"/>
                <a:gd name="T30" fmla="*/ 10 w 128"/>
                <a:gd name="T31" fmla="*/ 60 h 240"/>
                <a:gd name="T32" fmla="*/ 10 w 128"/>
                <a:gd name="T33" fmla="*/ 60 h 240"/>
                <a:gd name="T34" fmla="*/ 6 w 128"/>
                <a:gd name="T35" fmla="*/ 80 h 240"/>
                <a:gd name="T36" fmla="*/ 2 w 128"/>
                <a:gd name="T37" fmla="*/ 100 h 240"/>
                <a:gd name="T38" fmla="*/ 2 w 128"/>
                <a:gd name="T39" fmla="*/ 144 h 240"/>
                <a:gd name="T40" fmla="*/ 2 w 128"/>
                <a:gd name="T41" fmla="*/ 144 h 240"/>
                <a:gd name="T42" fmla="*/ 0 w 128"/>
                <a:gd name="T43" fmla="*/ 192 h 240"/>
                <a:gd name="T44" fmla="*/ 0 w 128"/>
                <a:gd name="T45" fmla="*/ 218 h 240"/>
                <a:gd name="T46" fmla="*/ 2 w 128"/>
                <a:gd name="T47" fmla="*/ 230 h 240"/>
                <a:gd name="T48" fmla="*/ 4 w 128"/>
                <a:gd name="T49" fmla="*/ 240 h 240"/>
                <a:gd name="T50" fmla="*/ 4 w 128"/>
                <a:gd name="T51" fmla="*/ 240 h 240"/>
                <a:gd name="T52" fmla="*/ 12 w 128"/>
                <a:gd name="T53" fmla="*/ 192 h 240"/>
                <a:gd name="T54" fmla="*/ 12 w 128"/>
                <a:gd name="T55" fmla="*/ 192 h 240"/>
                <a:gd name="T56" fmla="*/ 14 w 128"/>
                <a:gd name="T57" fmla="*/ 170 h 240"/>
                <a:gd name="T58" fmla="*/ 18 w 128"/>
                <a:gd name="T59" fmla="*/ 150 h 240"/>
                <a:gd name="T60" fmla="*/ 26 w 128"/>
                <a:gd name="T61" fmla="*/ 108 h 240"/>
                <a:gd name="T62" fmla="*/ 26 w 128"/>
                <a:gd name="T63" fmla="*/ 108 h 240"/>
                <a:gd name="T64" fmla="*/ 32 w 128"/>
                <a:gd name="T65" fmla="*/ 88 h 240"/>
                <a:gd name="T66" fmla="*/ 38 w 128"/>
                <a:gd name="T67" fmla="*/ 70 h 240"/>
                <a:gd name="T68" fmla="*/ 42 w 128"/>
                <a:gd name="T69" fmla="*/ 64 h 240"/>
                <a:gd name="T70" fmla="*/ 48 w 128"/>
                <a:gd name="T71" fmla="*/ 56 h 240"/>
                <a:gd name="T72" fmla="*/ 54 w 128"/>
                <a:gd name="T73" fmla="*/ 50 h 240"/>
                <a:gd name="T74" fmla="*/ 64 w 128"/>
                <a:gd name="T75" fmla="*/ 44 h 240"/>
                <a:gd name="T76" fmla="*/ 64 w 128"/>
                <a:gd name="T77" fmla="*/ 44 h 240"/>
                <a:gd name="T78" fmla="*/ 80 w 128"/>
                <a:gd name="T79" fmla="*/ 40 h 240"/>
                <a:gd name="T80" fmla="*/ 98 w 128"/>
                <a:gd name="T81" fmla="*/ 36 h 240"/>
                <a:gd name="T82" fmla="*/ 116 w 128"/>
                <a:gd name="T83" fmla="*/ 30 h 240"/>
                <a:gd name="T84" fmla="*/ 122 w 128"/>
                <a:gd name="T85" fmla="*/ 26 h 240"/>
                <a:gd name="T86" fmla="*/ 128 w 128"/>
                <a:gd name="T87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240">
                  <a:moveTo>
                    <a:pt x="128" y="20"/>
                  </a:moveTo>
                  <a:lnTo>
                    <a:pt x="128" y="20"/>
                  </a:lnTo>
                  <a:lnTo>
                    <a:pt x="116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52" y="24"/>
                  </a:lnTo>
                  <a:lnTo>
                    <a:pt x="36" y="32"/>
                  </a:lnTo>
                  <a:lnTo>
                    <a:pt x="28" y="36"/>
                  </a:lnTo>
                  <a:lnTo>
                    <a:pt x="20" y="42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6" y="80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92"/>
                  </a:lnTo>
                  <a:lnTo>
                    <a:pt x="0" y="218"/>
                  </a:lnTo>
                  <a:lnTo>
                    <a:pt x="2" y="230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4" y="170"/>
                  </a:lnTo>
                  <a:lnTo>
                    <a:pt x="18" y="15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2" y="88"/>
                  </a:lnTo>
                  <a:lnTo>
                    <a:pt x="38" y="70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80" y="40"/>
                  </a:lnTo>
                  <a:lnTo>
                    <a:pt x="98" y="36"/>
                  </a:lnTo>
                  <a:lnTo>
                    <a:pt x="116" y="30"/>
                  </a:lnTo>
                  <a:lnTo>
                    <a:pt x="122" y="26"/>
                  </a:lnTo>
                  <a:lnTo>
                    <a:pt x="128" y="20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7873149" y="2550505"/>
              <a:ext cx="222865" cy="417872"/>
            </a:xfrm>
            <a:custGeom>
              <a:avLst/>
              <a:gdLst>
                <a:gd name="T0" fmla="*/ 128 w 128"/>
                <a:gd name="T1" fmla="*/ 20 h 240"/>
                <a:gd name="T2" fmla="*/ 128 w 128"/>
                <a:gd name="T3" fmla="*/ 20 h 240"/>
                <a:gd name="T4" fmla="*/ 116 w 128"/>
                <a:gd name="T5" fmla="*/ 6 h 240"/>
                <a:gd name="T6" fmla="*/ 108 w 128"/>
                <a:gd name="T7" fmla="*/ 2 h 240"/>
                <a:gd name="T8" fmla="*/ 102 w 128"/>
                <a:gd name="T9" fmla="*/ 0 h 240"/>
                <a:gd name="T10" fmla="*/ 102 w 128"/>
                <a:gd name="T11" fmla="*/ 0 h 240"/>
                <a:gd name="T12" fmla="*/ 94 w 128"/>
                <a:gd name="T13" fmla="*/ 2 h 240"/>
                <a:gd name="T14" fmla="*/ 86 w 128"/>
                <a:gd name="T15" fmla="*/ 6 h 240"/>
                <a:gd name="T16" fmla="*/ 72 w 128"/>
                <a:gd name="T17" fmla="*/ 16 h 240"/>
                <a:gd name="T18" fmla="*/ 72 w 128"/>
                <a:gd name="T19" fmla="*/ 16 h 240"/>
                <a:gd name="T20" fmla="*/ 52 w 128"/>
                <a:gd name="T21" fmla="*/ 24 h 240"/>
                <a:gd name="T22" fmla="*/ 36 w 128"/>
                <a:gd name="T23" fmla="*/ 32 h 240"/>
                <a:gd name="T24" fmla="*/ 28 w 128"/>
                <a:gd name="T25" fmla="*/ 36 h 240"/>
                <a:gd name="T26" fmla="*/ 20 w 128"/>
                <a:gd name="T27" fmla="*/ 42 h 240"/>
                <a:gd name="T28" fmla="*/ 14 w 128"/>
                <a:gd name="T29" fmla="*/ 50 h 240"/>
                <a:gd name="T30" fmla="*/ 10 w 128"/>
                <a:gd name="T31" fmla="*/ 60 h 240"/>
                <a:gd name="T32" fmla="*/ 10 w 128"/>
                <a:gd name="T33" fmla="*/ 60 h 240"/>
                <a:gd name="T34" fmla="*/ 6 w 128"/>
                <a:gd name="T35" fmla="*/ 80 h 240"/>
                <a:gd name="T36" fmla="*/ 2 w 128"/>
                <a:gd name="T37" fmla="*/ 100 h 240"/>
                <a:gd name="T38" fmla="*/ 2 w 128"/>
                <a:gd name="T39" fmla="*/ 144 h 240"/>
                <a:gd name="T40" fmla="*/ 2 w 128"/>
                <a:gd name="T41" fmla="*/ 144 h 240"/>
                <a:gd name="T42" fmla="*/ 0 w 128"/>
                <a:gd name="T43" fmla="*/ 192 h 240"/>
                <a:gd name="T44" fmla="*/ 0 w 128"/>
                <a:gd name="T45" fmla="*/ 218 h 240"/>
                <a:gd name="T46" fmla="*/ 2 w 128"/>
                <a:gd name="T47" fmla="*/ 230 h 240"/>
                <a:gd name="T48" fmla="*/ 4 w 128"/>
                <a:gd name="T49" fmla="*/ 240 h 240"/>
                <a:gd name="T50" fmla="*/ 4 w 128"/>
                <a:gd name="T51" fmla="*/ 240 h 240"/>
                <a:gd name="T52" fmla="*/ 12 w 128"/>
                <a:gd name="T53" fmla="*/ 192 h 240"/>
                <a:gd name="T54" fmla="*/ 12 w 128"/>
                <a:gd name="T55" fmla="*/ 192 h 240"/>
                <a:gd name="T56" fmla="*/ 14 w 128"/>
                <a:gd name="T57" fmla="*/ 170 h 240"/>
                <a:gd name="T58" fmla="*/ 18 w 128"/>
                <a:gd name="T59" fmla="*/ 150 h 240"/>
                <a:gd name="T60" fmla="*/ 26 w 128"/>
                <a:gd name="T61" fmla="*/ 108 h 240"/>
                <a:gd name="T62" fmla="*/ 26 w 128"/>
                <a:gd name="T63" fmla="*/ 108 h 240"/>
                <a:gd name="T64" fmla="*/ 32 w 128"/>
                <a:gd name="T65" fmla="*/ 88 h 240"/>
                <a:gd name="T66" fmla="*/ 38 w 128"/>
                <a:gd name="T67" fmla="*/ 70 h 240"/>
                <a:gd name="T68" fmla="*/ 42 w 128"/>
                <a:gd name="T69" fmla="*/ 64 h 240"/>
                <a:gd name="T70" fmla="*/ 48 w 128"/>
                <a:gd name="T71" fmla="*/ 56 h 240"/>
                <a:gd name="T72" fmla="*/ 54 w 128"/>
                <a:gd name="T73" fmla="*/ 50 h 240"/>
                <a:gd name="T74" fmla="*/ 64 w 128"/>
                <a:gd name="T75" fmla="*/ 44 h 240"/>
                <a:gd name="T76" fmla="*/ 64 w 128"/>
                <a:gd name="T77" fmla="*/ 44 h 240"/>
                <a:gd name="T78" fmla="*/ 80 w 128"/>
                <a:gd name="T79" fmla="*/ 40 h 240"/>
                <a:gd name="T80" fmla="*/ 98 w 128"/>
                <a:gd name="T81" fmla="*/ 36 h 240"/>
                <a:gd name="T82" fmla="*/ 116 w 128"/>
                <a:gd name="T83" fmla="*/ 30 h 240"/>
                <a:gd name="T84" fmla="*/ 122 w 128"/>
                <a:gd name="T85" fmla="*/ 26 h 240"/>
                <a:gd name="T86" fmla="*/ 128 w 128"/>
                <a:gd name="T87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240">
                  <a:moveTo>
                    <a:pt x="128" y="20"/>
                  </a:moveTo>
                  <a:lnTo>
                    <a:pt x="128" y="20"/>
                  </a:lnTo>
                  <a:lnTo>
                    <a:pt x="116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52" y="24"/>
                  </a:lnTo>
                  <a:lnTo>
                    <a:pt x="36" y="32"/>
                  </a:lnTo>
                  <a:lnTo>
                    <a:pt x="28" y="36"/>
                  </a:lnTo>
                  <a:lnTo>
                    <a:pt x="20" y="42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6" y="80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92"/>
                  </a:lnTo>
                  <a:lnTo>
                    <a:pt x="0" y="218"/>
                  </a:lnTo>
                  <a:lnTo>
                    <a:pt x="2" y="230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4" y="170"/>
                  </a:lnTo>
                  <a:lnTo>
                    <a:pt x="18" y="15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2" y="88"/>
                  </a:lnTo>
                  <a:lnTo>
                    <a:pt x="38" y="70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80" y="40"/>
                  </a:lnTo>
                  <a:lnTo>
                    <a:pt x="98" y="36"/>
                  </a:lnTo>
                  <a:lnTo>
                    <a:pt x="116" y="30"/>
                  </a:lnTo>
                  <a:lnTo>
                    <a:pt x="122" y="26"/>
                  </a:lnTo>
                  <a:lnTo>
                    <a:pt x="12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7873149" y="2550505"/>
              <a:ext cx="222865" cy="417872"/>
            </a:xfrm>
            <a:custGeom>
              <a:avLst/>
              <a:gdLst>
                <a:gd name="T0" fmla="*/ 128 w 128"/>
                <a:gd name="T1" fmla="*/ 20 h 240"/>
                <a:gd name="T2" fmla="*/ 128 w 128"/>
                <a:gd name="T3" fmla="*/ 20 h 240"/>
                <a:gd name="T4" fmla="*/ 116 w 128"/>
                <a:gd name="T5" fmla="*/ 6 h 240"/>
                <a:gd name="T6" fmla="*/ 108 w 128"/>
                <a:gd name="T7" fmla="*/ 2 h 240"/>
                <a:gd name="T8" fmla="*/ 102 w 128"/>
                <a:gd name="T9" fmla="*/ 0 h 240"/>
                <a:gd name="T10" fmla="*/ 102 w 128"/>
                <a:gd name="T11" fmla="*/ 0 h 240"/>
                <a:gd name="T12" fmla="*/ 94 w 128"/>
                <a:gd name="T13" fmla="*/ 2 h 240"/>
                <a:gd name="T14" fmla="*/ 86 w 128"/>
                <a:gd name="T15" fmla="*/ 6 h 240"/>
                <a:gd name="T16" fmla="*/ 72 w 128"/>
                <a:gd name="T17" fmla="*/ 16 h 240"/>
                <a:gd name="T18" fmla="*/ 72 w 128"/>
                <a:gd name="T19" fmla="*/ 16 h 240"/>
                <a:gd name="T20" fmla="*/ 52 w 128"/>
                <a:gd name="T21" fmla="*/ 24 h 240"/>
                <a:gd name="T22" fmla="*/ 36 w 128"/>
                <a:gd name="T23" fmla="*/ 32 h 240"/>
                <a:gd name="T24" fmla="*/ 28 w 128"/>
                <a:gd name="T25" fmla="*/ 36 h 240"/>
                <a:gd name="T26" fmla="*/ 20 w 128"/>
                <a:gd name="T27" fmla="*/ 42 h 240"/>
                <a:gd name="T28" fmla="*/ 14 w 128"/>
                <a:gd name="T29" fmla="*/ 50 h 240"/>
                <a:gd name="T30" fmla="*/ 10 w 128"/>
                <a:gd name="T31" fmla="*/ 60 h 240"/>
                <a:gd name="T32" fmla="*/ 10 w 128"/>
                <a:gd name="T33" fmla="*/ 60 h 240"/>
                <a:gd name="T34" fmla="*/ 6 w 128"/>
                <a:gd name="T35" fmla="*/ 80 h 240"/>
                <a:gd name="T36" fmla="*/ 2 w 128"/>
                <a:gd name="T37" fmla="*/ 100 h 240"/>
                <a:gd name="T38" fmla="*/ 2 w 128"/>
                <a:gd name="T39" fmla="*/ 144 h 240"/>
                <a:gd name="T40" fmla="*/ 2 w 128"/>
                <a:gd name="T41" fmla="*/ 144 h 240"/>
                <a:gd name="T42" fmla="*/ 0 w 128"/>
                <a:gd name="T43" fmla="*/ 192 h 240"/>
                <a:gd name="T44" fmla="*/ 0 w 128"/>
                <a:gd name="T45" fmla="*/ 218 h 240"/>
                <a:gd name="T46" fmla="*/ 2 w 128"/>
                <a:gd name="T47" fmla="*/ 230 h 240"/>
                <a:gd name="T48" fmla="*/ 4 w 128"/>
                <a:gd name="T49" fmla="*/ 240 h 240"/>
                <a:gd name="T50" fmla="*/ 4 w 128"/>
                <a:gd name="T51" fmla="*/ 240 h 240"/>
                <a:gd name="T52" fmla="*/ 12 w 128"/>
                <a:gd name="T53" fmla="*/ 192 h 240"/>
                <a:gd name="T54" fmla="*/ 12 w 128"/>
                <a:gd name="T55" fmla="*/ 192 h 240"/>
                <a:gd name="T56" fmla="*/ 14 w 128"/>
                <a:gd name="T57" fmla="*/ 170 h 240"/>
                <a:gd name="T58" fmla="*/ 18 w 128"/>
                <a:gd name="T59" fmla="*/ 150 h 240"/>
                <a:gd name="T60" fmla="*/ 26 w 128"/>
                <a:gd name="T61" fmla="*/ 108 h 240"/>
                <a:gd name="T62" fmla="*/ 26 w 128"/>
                <a:gd name="T63" fmla="*/ 108 h 240"/>
                <a:gd name="T64" fmla="*/ 32 w 128"/>
                <a:gd name="T65" fmla="*/ 88 h 240"/>
                <a:gd name="T66" fmla="*/ 38 w 128"/>
                <a:gd name="T67" fmla="*/ 70 h 240"/>
                <a:gd name="T68" fmla="*/ 42 w 128"/>
                <a:gd name="T69" fmla="*/ 64 h 240"/>
                <a:gd name="T70" fmla="*/ 48 w 128"/>
                <a:gd name="T71" fmla="*/ 56 h 240"/>
                <a:gd name="T72" fmla="*/ 54 w 128"/>
                <a:gd name="T73" fmla="*/ 50 h 240"/>
                <a:gd name="T74" fmla="*/ 64 w 128"/>
                <a:gd name="T75" fmla="*/ 44 h 240"/>
                <a:gd name="T76" fmla="*/ 64 w 128"/>
                <a:gd name="T77" fmla="*/ 44 h 240"/>
                <a:gd name="T78" fmla="*/ 80 w 128"/>
                <a:gd name="T79" fmla="*/ 40 h 240"/>
                <a:gd name="T80" fmla="*/ 98 w 128"/>
                <a:gd name="T81" fmla="*/ 36 h 240"/>
                <a:gd name="T82" fmla="*/ 116 w 128"/>
                <a:gd name="T83" fmla="*/ 30 h 240"/>
                <a:gd name="T84" fmla="*/ 122 w 128"/>
                <a:gd name="T85" fmla="*/ 26 h 240"/>
                <a:gd name="T86" fmla="*/ 128 w 128"/>
                <a:gd name="T87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240">
                  <a:moveTo>
                    <a:pt x="128" y="20"/>
                  </a:moveTo>
                  <a:lnTo>
                    <a:pt x="128" y="20"/>
                  </a:lnTo>
                  <a:lnTo>
                    <a:pt x="116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52" y="24"/>
                  </a:lnTo>
                  <a:lnTo>
                    <a:pt x="36" y="32"/>
                  </a:lnTo>
                  <a:lnTo>
                    <a:pt x="28" y="36"/>
                  </a:lnTo>
                  <a:lnTo>
                    <a:pt x="20" y="42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6" y="80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92"/>
                  </a:lnTo>
                  <a:lnTo>
                    <a:pt x="0" y="218"/>
                  </a:lnTo>
                  <a:lnTo>
                    <a:pt x="2" y="230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4" y="170"/>
                  </a:lnTo>
                  <a:lnTo>
                    <a:pt x="18" y="15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2" y="88"/>
                  </a:lnTo>
                  <a:lnTo>
                    <a:pt x="38" y="70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80" y="40"/>
                  </a:lnTo>
                  <a:lnTo>
                    <a:pt x="98" y="36"/>
                  </a:lnTo>
                  <a:lnTo>
                    <a:pt x="116" y="30"/>
                  </a:lnTo>
                  <a:lnTo>
                    <a:pt x="122" y="26"/>
                  </a:lnTo>
                  <a:lnTo>
                    <a:pt x="128" y="20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7873149" y="2550505"/>
              <a:ext cx="222865" cy="417872"/>
            </a:xfrm>
            <a:custGeom>
              <a:avLst/>
              <a:gdLst>
                <a:gd name="T0" fmla="*/ 128 w 128"/>
                <a:gd name="T1" fmla="*/ 20 h 240"/>
                <a:gd name="T2" fmla="*/ 128 w 128"/>
                <a:gd name="T3" fmla="*/ 20 h 240"/>
                <a:gd name="T4" fmla="*/ 116 w 128"/>
                <a:gd name="T5" fmla="*/ 6 h 240"/>
                <a:gd name="T6" fmla="*/ 108 w 128"/>
                <a:gd name="T7" fmla="*/ 2 h 240"/>
                <a:gd name="T8" fmla="*/ 102 w 128"/>
                <a:gd name="T9" fmla="*/ 0 h 240"/>
                <a:gd name="T10" fmla="*/ 102 w 128"/>
                <a:gd name="T11" fmla="*/ 0 h 240"/>
                <a:gd name="T12" fmla="*/ 94 w 128"/>
                <a:gd name="T13" fmla="*/ 2 h 240"/>
                <a:gd name="T14" fmla="*/ 86 w 128"/>
                <a:gd name="T15" fmla="*/ 6 h 240"/>
                <a:gd name="T16" fmla="*/ 72 w 128"/>
                <a:gd name="T17" fmla="*/ 16 h 240"/>
                <a:gd name="T18" fmla="*/ 72 w 128"/>
                <a:gd name="T19" fmla="*/ 16 h 240"/>
                <a:gd name="T20" fmla="*/ 52 w 128"/>
                <a:gd name="T21" fmla="*/ 24 h 240"/>
                <a:gd name="T22" fmla="*/ 36 w 128"/>
                <a:gd name="T23" fmla="*/ 32 h 240"/>
                <a:gd name="T24" fmla="*/ 28 w 128"/>
                <a:gd name="T25" fmla="*/ 36 h 240"/>
                <a:gd name="T26" fmla="*/ 20 w 128"/>
                <a:gd name="T27" fmla="*/ 42 h 240"/>
                <a:gd name="T28" fmla="*/ 14 w 128"/>
                <a:gd name="T29" fmla="*/ 50 h 240"/>
                <a:gd name="T30" fmla="*/ 10 w 128"/>
                <a:gd name="T31" fmla="*/ 60 h 240"/>
                <a:gd name="T32" fmla="*/ 10 w 128"/>
                <a:gd name="T33" fmla="*/ 60 h 240"/>
                <a:gd name="T34" fmla="*/ 6 w 128"/>
                <a:gd name="T35" fmla="*/ 80 h 240"/>
                <a:gd name="T36" fmla="*/ 2 w 128"/>
                <a:gd name="T37" fmla="*/ 100 h 240"/>
                <a:gd name="T38" fmla="*/ 2 w 128"/>
                <a:gd name="T39" fmla="*/ 144 h 240"/>
                <a:gd name="T40" fmla="*/ 2 w 128"/>
                <a:gd name="T41" fmla="*/ 144 h 240"/>
                <a:gd name="T42" fmla="*/ 0 w 128"/>
                <a:gd name="T43" fmla="*/ 192 h 240"/>
                <a:gd name="T44" fmla="*/ 0 w 128"/>
                <a:gd name="T45" fmla="*/ 218 h 240"/>
                <a:gd name="T46" fmla="*/ 2 w 128"/>
                <a:gd name="T47" fmla="*/ 230 h 240"/>
                <a:gd name="T48" fmla="*/ 4 w 128"/>
                <a:gd name="T49" fmla="*/ 240 h 240"/>
                <a:gd name="T50" fmla="*/ 4 w 128"/>
                <a:gd name="T51" fmla="*/ 240 h 240"/>
                <a:gd name="T52" fmla="*/ 12 w 128"/>
                <a:gd name="T53" fmla="*/ 192 h 240"/>
                <a:gd name="T54" fmla="*/ 12 w 128"/>
                <a:gd name="T55" fmla="*/ 192 h 240"/>
                <a:gd name="T56" fmla="*/ 14 w 128"/>
                <a:gd name="T57" fmla="*/ 170 h 240"/>
                <a:gd name="T58" fmla="*/ 18 w 128"/>
                <a:gd name="T59" fmla="*/ 150 h 240"/>
                <a:gd name="T60" fmla="*/ 26 w 128"/>
                <a:gd name="T61" fmla="*/ 108 h 240"/>
                <a:gd name="T62" fmla="*/ 26 w 128"/>
                <a:gd name="T63" fmla="*/ 108 h 240"/>
                <a:gd name="T64" fmla="*/ 32 w 128"/>
                <a:gd name="T65" fmla="*/ 88 h 240"/>
                <a:gd name="T66" fmla="*/ 38 w 128"/>
                <a:gd name="T67" fmla="*/ 70 h 240"/>
                <a:gd name="T68" fmla="*/ 42 w 128"/>
                <a:gd name="T69" fmla="*/ 64 h 240"/>
                <a:gd name="T70" fmla="*/ 48 w 128"/>
                <a:gd name="T71" fmla="*/ 56 h 240"/>
                <a:gd name="T72" fmla="*/ 54 w 128"/>
                <a:gd name="T73" fmla="*/ 50 h 240"/>
                <a:gd name="T74" fmla="*/ 64 w 128"/>
                <a:gd name="T75" fmla="*/ 44 h 240"/>
                <a:gd name="T76" fmla="*/ 64 w 128"/>
                <a:gd name="T77" fmla="*/ 44 h 240"/>
                <a:gd name="T78" fmla="*/ 80 w 128"/>
                <a:gd name="T79" fmla="*/ 40 h 240"/>
                <a:gd name="T80" fmla="*/ 98 w 128"/>
                <a:gd name="T81" fmla="*/ 36 h 240"/>
                <a:gd name="T82" fmla="*/ 116 w 128"/>
                <a:gd name="T83" fmla="*/ 30 h 240"/>
                <a:gd name="T84" fmla="*/ 122 w 128"/>
                <a:gd name="T85" fmla="*/ 26 h 240"/>
                <a:gd name="T86" fmla="*/ 128 w 128"/>
                <a:gd name="T87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240">
                  <a:moveTo>
                    <a:pt x="128" y="20"/>
                  </a:moveTo>
                  <a:lnTo>
                    <a:pt x="128" y="20"/>
                  </a:lnTo>
                  <a:lnTo>
                    <a:pt x="116" y="6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6" y="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52" y="24"/>
                  </a:lnTo>
                  <a:lnTo>
                    <a:pt x="36" y="32"/>
                  </a:lnTo>
                  <a:lnTo>
                    <a:pt x="28" y="36"/>
                  </a:lnTo>
                  <a:lnTo>
                    <a:pt x="20" y="42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6" y="80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92"/>
                  </a:lnTo>
                  <a:lnTo>
                    <a:pt x="0" y="218"/>
                  </a:lnTo>
                  <a:lnTo>
                    <a:pt x="2" y="230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4" y="170"/>
                  </a:lnTo>
                  <a:lnTo>
                    <a:pt x="18" y="15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2" y="88"/>
                  </a:lnTo>
                  <a:lnTo>
                    <a:pt x="38" y="70"/>
                  </a:lnTo>
                  <a:lnTo>
                    <a:pt x="42" y="64"/>
                  </a:lnTo>
                  <a:lnTo>
                    <a:pt x="48" y="56"/>
                  </a:lnTo>
                  <a:lnTo>
                    <a:pt x="54" y="5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80" y="40"/>
                  </a:lnTo>
                  <a:lnTo>
                    <a:pt x="98" y="36"/>
                  </a:lnTo>
                  <a:lnTo>
                    <a:pt x="116" y="30"/>
                  </a:lnTo>
                  <a:lnTo>
                    <a:pt x="122" y="26"/>
                  </a:lnTo>
                  <a:lnTo>
                    <a:pt x="12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7674659" y="2372909"/>
              <a:ext cx="644219" cy="309922"/>
            </a:xfrm>
            <a:custGeom>
              <a:avLst/>
              <a:gdLst>
                <a:gd name="T0" fmla="*/ 354 w 370"/>
                <a:gd name="T1" fmla="*/ 172 h 178"/>
                <a:gd name="T2" fmla="*/ 354 w 370"/>
                <a:gd name="T3" fmla="*/ 172 h 178"/>
                <a:gd name="T4" fmla="*/ 346 w 370"/>
                <a:gd name="T5" fmla="*/ 176 h 178"/>
                <a:gd name="T6" fmla="*/ 338 w 370"/>
                <a:gd name="T7" fmla="*/ 178 h 178"/>
                <a:gd name="T8" fmla="*/ 322 w 370"/>
                <a:gd name="T9" fmla="*/ 178 h 178"/>
                <a:gd name="T10" fmla="*/ 288 w 370"/>
                <a:gd name="T11" fmla="*/ 172 h 178"/>
                <a:gd name="T12" fmla="*/ 288 w 370"/>
                <a:gd name="T13" fmla="*/ 172 h 178"/>
                <a:gd name="T14" fmla="*/ 270 w 370"/>
                <a:gd name="T15" fmla="*/ 172 h 178"/>
                <a:gd name="T16" fmla="*/ 252 w 370"/>
                <a:gd name="T17" fmla="*/ 168 h 178"/>
                <a:gd name="T18" fmla="*/ 234 w 370"/>
                <a:gd name="T19" fmla="*/ 164 h 178"/>
                <a:gd name="T20" fmla="*/ 216 w 370"/>
                <a:gd name="T21" fmla="*/ 158 h 178"/>
                <a:gd name="T22" fmla="*/ 216 w 370"/>
                <a:gd name="T23" fmla="*/ 158 h 178"/>
                <a:gd name="T24" fmla="*/ 204 w 370"/>
                <a:gd name="T25" fmla="*/ 150 h 178"/>
                <a:gd name="T26" fmla="*/ 192 w 370"/>
                <a:gd name="T27" fmla="*/ 142 h 178"/>
                <a:gd name="T28" fmla="*/ 168 w 370"/>
                <a:gd name="T29" fmla="*/ 122 h 178"/>
                <a:gd name="T30" fmla="*/ 144 w 370"/>
                <a:gd name="T31" fmla="*/ 102 h 178"/>
                <a:gd name="T32" fmla="*/ 122 w 370"/>
                <a:gd name="T33" fmla="*/ 82 h 178"/>
                <a:gd name="T34" fmla="*/ 122 w 370"/>
                <a:gd name="T35" fmla="*/ 82 h 178"/>
                <a:gd name="T36" fmla="*/ 94 w 370"/>
                <a:gd name="T37" fmla="*/ 62 h 178"/>
                <a:gd name="T38" fmla="*/ 64 w 370"/>
                <a:gd name="T39" fmla="*/ 42 h 178"/>
                <a:gd name="T40" fmla="*/ 34 w 370"/>
                <a:gd name="T41" fmla="*/ 26 h 178"/>
                <a:gd name="T42" fmla="*/ 18 w 370"/>
                <a:gd name="T43" fmla="*/ 20 h 178"/>
                <a:gd name="T44" fmla="*/ 0 w 370"/>
                <a:gd name="T45" fmla="*/ 14 h 178"/>
                <a:gd name="T46" fmla="*/ 0 w 370"/>
                <a:gd name="T47" fmla="*/ 14 h 178"/>
                <a:gd name="T48" fmla="*/ 8 w 370"/>
                <a:gd name="T49" fmla="*/ 10 h 178"/>
                <a:gd name="T50" fmla="*/ 18 w 370"/>
                <a:gd name="T51" fmla="*/ 6 h 178"/>
                <a:gd name="T52" fmla="*/ 36 w 370"/>
                <a:gd name="T53" fmla="*/ 2 h 178"/>
                <a:gd name="T54" fmla="*/ 76 w 370"/>
                <a:gd name="T55" fmla="*/ 0 h 178"/>
                <a:gd name="T56" fmla="*/ 76 w 370"/>
                <a:gd name="T57" fmla="*/ 0 h 178"/>
                <a:gd name="T58" fmla="*/ 94 w 370"/>
                <a:gd name="T59" fmla="*/ 0 h 178"/>
                <a:gd name="T60" fmla="*/ 114 w 370"/>
                <a:gd name="T61" fmla="*/ 2 h 178"/>
                <a:gd name="T62" fmla="*/ 132 w 370"/>
                <a:gd name="T63" fmla="*/ 4 h 178"/>
                <a:gd name="T64" fmla="*/ 150 w 370"/>
                <a:gd name="T65" fmla="*/ 8 h 178"/>
                <a:gd name="T66" fmla="*/ 188 w 370"/>
                <a:gd name="T67" fmla="*/ 20 h 178"/>
                <a:gd name="T68" fmla="*/ 224 w 370"/>
                <a:gd name="T69" fmla="*/ 36 h 178"/>
                <a:gd name="T70" fmla="*/ 224 w 370"/>
                <a:gd name="T71" fmla="*/ 36 h 178"/>
                <a:gd name="T72" fmla="*/ 246 w 370"/>
                <a:gd name="T73" fmla="*/ 44 h 178"/>
                <a:gd name="T74" fmla="*/ 268 w 370"/>
                <a:gd name="T75" fmla="*/ 50 h 178"/>
                <a:gd name="T76" fmla="*/ 292 w 370"/>
                <a:gd name="T77" fmla="*/ 58 h 178"/>
                <a:gd name="T78" fmla="*/ 312 w 370"/>
                <a:gd name="T79" fmla="*/ 70 h 178"/>
                <a:gd name="T80" fmla="*/ 312 w 370"/>
                <a:gd name="T81" fmla="*/ 70 h 178"/>
                <a:gd name="T82" fmla="*/ 324 w 370"/>
                <a:gd name="T83" fmla="*/ 78 h 178"/>
                <a:gd name="T84" fmla="*/ 336 w 370"/>
                <a:gd name="T85" fmla="*/ 88 h 178"/>
                <a:gd name="T86" fmla="*/ 350 w 370"/>
                <a:gd name="T87" fmla="*/ 102 h 178"/>
                <a:gd name="T88" fmla="*/ 360 w 370"/>
                <a:gd name="T89" fmla="*/ 116 h 178"/>
                <a:gd name="T90" fmla="*/ 368 w 370"/>
                <a:gd name="T91" fmla="*/ 132 h 178"/>
                <a:gd name="T92" fmla="*/ 370 w 370"/>
                <a:gd name="T93" fmla="*/ 140 h 178"/>
                <a:gd name="T94" fmla="*/ 370 w 370"/>
                <a:gd name="T95" fmla="*/ 146 h 178"/>
                <a:gd name="T96" fmla="*/ 370 w 370"/>
                <a:gd name="T97" fmla="*/ 154 h 178"/>
                <a:gd name="T98" fmla="*/ 366 w 370"/>
                <a:gd name="T99" fmla="*/ 160 h 178"/>
                <a:gd name="T100" fmla="*/ 360 w 370"/>
                <a:gd name="T101" fmla="*/ 166 h 178"/>
                <a:gd name="T102" fmla="*/ 354 w 370"/>
                <a:gd name="T10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178">
                  <a:moveTo>
                    <a:pt x="354" y="172"/>
                  </a:moveTo>
                  <a:lnTo>
                    <a:pt x="354" y="172"/>
                  </a:lnTo>
                  <a:lnTo>
                    <a:pt x="346" y="176"/>
                  </a:lnTo>
                  <a:lnTo>
                    <a:pt x="338" y="178"/>
                  </a:lnTo>
                  <a:lnTo>
                    <a:pt x="322" y="178"/>
                  </a:lnTo>
                  <a:lnTo>
                    <a:pt x="288" y="172"/>
                  </a:lnTo>
                  <a:lnTo>
                    <a:pt x="288" y="172"/>
                  </a:lnTo>
                  <a:lnTo>
                    <a:pt x="270" y="172"/>
                  </a:lnTo>
                  <a:lnTo>
                    <a:pt x="252" y="168"/>
                  </a:lnTo>
                  <a:lnTo>
                    <a:pt x="234" y="164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4" y="150"/>
                  </a:lnTo>
                  <a:lnTo>
                    <a:pt x="192" y="142"/>
                  </a:lnTo>
                  <a:lnTo>
                    <a:pt x="168" y="122"/>
                  </a:lnTo>
                  <a:lnTo>
                    <a:pt x="144" y="102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94" y="62"/>
                  </a:lnTo>
                  <a:lnTo>
                    <a:pt x="64" y="42"/>
                  </a:lnTo>
                  <a:lnTo>
                    <a:pt x="34" y="26"/>
                  </a:lnTo>
                  <a:lnTo>
                    <a:pt x="18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0"/>
                  </a:lnTo>
                  <a:lnTo>
                    <a:pt x="18" y="6"/>
                  </a:lnTo>
                  <a:lnTo>
                    <a:pt x="3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4"/>
                  </a:lnTo>
                  <a:lnTo>
                    <a:pt x="150" y="8"/>
                  </a:lnTo>
                  <a:lnTo>
                    <a:pt x="188" y="20"/>
                  </a:lnTo>
                  <a:lnTo>
                    <a:pt x="224" y="36"/>
                  </a:lnTo>
                  <a:lnTo>
                    <a:pt x="224" y="36"/>
                  </a:lnTo>
                  <a:lnTo>
                    <a:pt x="246" y="44"/>
                  </a:lnTo>
                  <a:lnTo>
                    <a:pt x="268" y="50"/>
                  </a:lnTo>
                  <a:lnTo>
                    <a:pt x="292" y="58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4" y="78"/>
                  </a:lnTo>
                  <a:lnTo>
                    <a:pt x="336" y="88"/>
                  </a:lnTo>
                  <a:lnTo>
                    <a:pt x="350" y="102"/>
                  </a:lnTo>
                  <a:lnTo>
                    <a:pt x="360" y="116"/>
                  </a:lnTo>
                  <a:lnTo>
                    <a:pt x="368" y="132"/>
                  </a:lnTo>
                  <a:lnTo>
                    <a:pt x="370" y="140"/>
                  </a:lnTo>
                  <a:lnTo>
                    <a:pt x="370" y="146"/>
                  </a:lnTo>
                  <a:lnTo>
                    <a:pt x="370" y="154"/>
                  </a:lnTo>
                  <a:lnTo>
                    <a:pt x="366" y="160"/>
                  </a:lnTo>
                  <a:lnTo>
                    <a:pt x="360" y="166"/>
                  </a:lnTo>
                  <a:lnTo>
                    <a:pt x="354" y="172"/>
                  </a:lnTo>
                  <a:close/>
                </a:path>
              </a:pathLst>
            </a:custGeom>
            <a:solidFill>
              <a:srgbClr val="4E31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73"/>
            <p:cNvSpPr>
              <a:spLocks/>
            </p:cNvSpPr>
            <p:nvPr/>
          </p:nvSpPr>
          <p:spPr bwMode="auto">
            <a:xfrm>
              <a:off x="7674659" y="2372909"/>
              <a:ext cx="644219" cy="309922"/>
            </a:xfrm>
            <a:custGeom>
              <a:avLst/>
              <a:gdLst>
                <a:gd name="T0" fmla="*/ 354 w 370"/>
                <a:gd name="T1" fmla="*/ 172 h 178"/>
                <a:gd name="T2" fmla="*/ 354 w 370"/>
                <a:gd name="T3" fmla="*/ 172 h 178"/>
                <a:gd name="T4" fmla="*/ 346 w 370"/>
                <a:gd name="T5" fmla="*/ 176 h 178"/>
                <a:gd name="T6" fmla="*/ 338 w 370"/>
                <a:gd name="T7" fmla="*/ 178 h 178"/>
                <a:gd name="T8" fmla="*/ 322 w 370"/>
                <a:gd name="T9" fmla="*/ 178 h 178"/>
                <a:gd name="T10" fmla="*/ 288 w 370"/>
                <a:gd name="T11" fmla="*/ 172 h 178"/>
                <a:gd name="T12" fmla="*/ 288 w 370"/>
                <a:gd name="T13" fmla="*/ 172 h 178"/>
                <a:gd name="T14" fmla="*/ 270 w 370"/>
                <a:gd name="T15" fmla="*/ 172 h 178"/>
                <a:gd name="T16" fmla="*/ 252 w 370"/>
                <a:gd name="T17" fmla="*/ 168 h 178"/>
                <a:gd name="T18" fmla="*/ 234 w 370"/>
                <a:gd name="T19" fmla="*/ 164 h 178"/>
                <a:gd name="T20" fmla="*/ 216 w 370"/>
                <a:gd name="T21" fmla="*/ 158 h 178"/>
                <a:gd name="T22" fmla="*/ 216 w 370"/>
                <a:gd name="T23" fmla="*/ 158 h 178"/>
                <a:gd name="T24" fmla="*/ 204 w 370"/>
                <a:gd name="T25" fmla="*/ 150 h 178"/>
                <a:gd name="T26" fmla="*/ 192 w 370"/>
                <a:gd name="T27" fmla="*/ 142 h 178"/>
                <a:gd name="T28" fmla="*/ 168 w 370"/>
                <a:gd name="T29" fmla="*/ 122 h 178"/>
                <a:gd name="T30" fmla="*/ 144 w 370"/>
                <a:gd name="T31" fmla="*/ 102 h 178"/>
                <a:gd name="T32" fmla="*/ 122 w 370"/>
                <a:gd name="T33" fmla="*/ 82 h 178"/>
                <a:gd name="T34" fmla="*/ 122 w 370"/>
                <a:gd name="T35" fmla="*/ 82 h 178"/>
                <a:gd name="T36" fmla="*/ 94 w 370"/>
                <a:gd name="T37" fmla="*/ 62 h 178"/>
                <a:gd name="T38" fmla="*/ 64 w 370"/>
                <a:gd name="T39" fmla="*/ 42 h 178"/>
                <a:gd name="T40" fmla="*/ 34 w 370"/>
                <a:gd name="T41" fmla="*/ 26 h 178"/>
                <a:gd name="T42" fmla="*/ 18 w 370"/>
                <a:gd name="T43" fmla="*/ 20 h 178"/>
                <a:gd name="T44" fmla="*/ 0 w 370"/>
                <a:gd name="T45" fmla="*/ 14 h 178"/>
                <a:gd name="T46" fmla="*/ 0 w 370"/>
                <a:gd name="T47" fmla="*/ 14 h 178"/>
                <a:gd name="T48" fmla="*/ 8 w 370"/>
                <a:gd name="T49" fmla="*/ 10 h 178"/>
                <a:gd name="T50" fmla="*/ 18 w 370"/>
                <a:gd name="T51" fmla="*/ 6 h 178"/>
                <a:gd name="T52" fmla="*/ 36 w 370"/>
                <a:gd name="T53" fmla="*/ 2 h 178"/>
                <a:gd name="T54" fmla="*/ 76 w 370"/>
                <a:gd name="T55" fmla="*/ 0 h 178"/>
                <a:gd name="T56" fmla="*/ 76 w 370"/>
                <a:gd name="T57" fmla="*/ 0 h 178"/>
                <a:gd name="T58" fmla="*/ 94 w 370"/>
                <a:gd name="T59" fmla="*/ 0 h 178"/>
                <a:gd name="T60" fmla="*/ 114 w 370"/>
                <a:gd name="T61" fmla="*/ 2 h 178"/>
                <a:gd name="T62" fmla="*/ 132 w 370"/>
                <a:gd name="T63" fmla="*/ 4 h 178"/>
                <a:gd name="T64" fmla="*/ 150 w 370"/>
                <a:gd name="T65" fmla="*/ 8 h 178"/>
                <a:gd name="T66" fmla="*/ 188 w 370"/>
                <a:gd name="T67" fmla="*/ 20 h 178"/>
                <a:gd name="T68" fmla="*/ 224 w 370"/>
                <a:gd name="T69" fmla="*/ 36 h 178"/>
                <a:gd name="T70" fmla="*/ 224 w 370"/>
                <a:gd name="T71" fmla="*/ 36 h 178"/>
                <a:gd name="T72" fmla="*/ 246 w 370"/>
                <a:gd name="T73" fmla="*/ 44 h 178"/>
                <a:gd name="T74" fmla="*/ 268 w 370"/>
                <a:gd name="T75" fmla="*/ 50 h 178"/>
                <a:gd name="T76" fmla="*/ 292 w 370"/>
                <a:gd name="T77" fmla="*/ 58 h 178"/>
                <a:gd name="T78" fmla="*/ 312 w 370"/>
                <a:gd name="T79" fmla="*/ 70 h 178"/>
                <a:gd name="T80" fmla="*/ 312 w 370"/>
                <a:gd name="T81" fmla="*/ 70 h 178"/>
                <a:gd name="T82" fmla="*/ 324 w 370"/>
                <a:gd name="T83" fmla="*/ 78 h 178"/>
                <a:gd name="T84" fmla="*/ 336 w 370"/>
                <a:gd name="T85" fmla="*/ 88 h 178"/>
                <a:gd name="T86" fmla="*/ 350 w 370"/>
                <a:gd name="T87" fmla="*/ 102 h 178"/>
                <a:gd name="T88" fmla="*/ 360 w 370"/>
                <a:gd name="T89" fmla="*/ 116 h 178"/>
                <a:gd name="T90" fmla="*/ 368 w 370"/>
                <a:gd name="T91" fmla="*/ 132 h 178"/>
                <a:gd name="T92" fmla="*/ 370 w 370"/>
                <a:gd name="T93" fmla="*/ 140 h 178"/>
                <a:gd name="T94" fmla="*/ 370 w 370"/>
                <a:gd name="T95" fmla="*/ 146 h 178"/>
                <a:gd name="T96" fmla="*/ 370 w 370"/>
                <a:gd name="T97" fmla="*/ 154 h 178"/>
                <a:gd name="T98" fmla="*/ 366 w 370"/>
                <a:gd name="T99" fmla="*/ 160 h 178"/>
                <a:gd name="T100" fmla="*/ 360 w 370"/>
                <a:gd name="T101" fmla="*/ 166 h 178"/>
                <a:gd name="T102" fmla="*/ 354 w 370"/>
                <a:gd name="T10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178">
                  <a:moveTo>
                    <a:pt x="354" y="172"/>
                  </a:moveTo>
                  <a:lnTo>
                    <a:pt x="354" y="172"/>
                  </a:lnTo>
                  <a:lnTo>
                    <a:pt x="346" y="176"/>
                  </a:lnTo>
                  <a:lnTo>
                    <a:pt x="338" y="178"/>
                  </a:lnTo>
                  <a:lnTo>
                    <a:pt x="322" y="178"/>
                  </a:lnTo>
                  <a:lnTo>
                    <a:pt x="288" y="172"/>
                  </a:lnTo>
                  <a:lnTo>
                    <a:pt x="288" y="172"/>
                  </a:lnTo>
                  <a:lnTo>
                    <a:pt x="270" y="172"/>
                  </a:lnTo>
                  <a:lnTo>
                    <a:pt x="252" y="168"/>
                  </a:lnTo>
                  <a:lnTo>
                    <a:pt x="234" y="164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4" y="150"/>
                  </a:lnTo>
                  <a:lnTo>
                    <a:pt x="192" y="142"/>
                  </a:lnTo>
                  <a:lnTo>
                    <a:pt x="168" y="122"/>
                  </a:lnTo>
                  <a:lnTo>
                    <a:pt x="144" y="102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94" y="62"/>
                  </a:lnTo>
                  <a:lnTo>
                    <a:pt x="64" y="42"/>
                  </a:lnTo>
                  <a:lnTo>
                    <a:pt x="34" y="26"/>
                  </a:lnTo>
                  <a:lnTo>
                    <a:pt x="18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0"/>
                  </a:lnTo>
                  <a:lnTo>
                    <a:pt x="18" y="6"/>
                  </a:lnTo>
                  <a:lnTo>
                    <a:pt x="3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4"/>
                  </a:lnTo>
                  <a:lnTo>
                    <a:pt x="150" y="8"/>
                  </a:lnTo>
                  <a:lnTo>
                    <a:pt x="188" y="20"/>
                  </a:lnTo>
                  <a:lnTo>
                    <a:pt x="224" y="36"/>
                  </a:lnTo>
                  <a:lnTo>
                    <a:pt x="224" y="36"/>
                  </a:lnTo>
                  <a:lnTo>
                    <a:pt x="246" y="44"/>
                  </a:lnTo>
                  <a:lnTo>
                    <a:pt x="268" y="50"/>
                  </a:lnTo>
                  <a:lnTo>
                    <a:pt x="292" y="58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4" y="78"/>
                  </a:lnTo>
                  <a:lnTo>
                    <a:pt x="336" y="88"/>
                  </a:lnTo>
                  <a:lnTo>
                    <a:pt x="350" y="102"/>
                  </a:lnTo>
                  <a:lnTo>
                    <a:pt x="360" y="116"/>
                  </a:lnTo>
                  <a:lnTo>
                    <a:pt x="368" y="132"/>
                  </a:lnTo>
                  <a:lnTo>
                    <a:pt x="370" y="140"/>
                  </a:lnTo>
                  <a:lnTo>
                    <a:pt x="370" y="146"/>
                  </a:lnTo>
                  <a:lnTo>
                    <a:pt x="370" y="154"/>
                  </a:lnTo>
                  <a:lnTo>
                    <a:pt x="366" y="160"/>
                  </a:lnTo>
                  <a:lnTo>
                    <a:pt x="360" y="166"/>
                  </a:lnTo>
                  <a:lnTo>
                    <a:pt x="354" y="1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7674659" y="2372909"/>
              <a:ext cx="644219" cy="309922"/>
            </a:xfrm>
            <a:custGeom>
              <a:avLst/>
              <a:gdLst>
                <a:gd name="T0" fmla="*/ 354 w 370"/>
                <a:gd name="T1" fmla="*/ 172 h 178"/>
                <a:gd name="T2" fmla="*/ 354 w 370"/>
                <a:gd name="T3" fmla="*/ 172 h 178"/>
                <a:gd name="T4" fmla="*/ 346 w 370"/>
                <a:gd name="T5" fmla="*/ 176 h 178"/>
                <a:gd name="T6" fmla="*/ 338 w 370"/>
                <a:gd name="T7" fmla="*/ 178 h 178"/>
                <a:gd name="T8" fmla="*/ 322 w 370"/>
                <a:gd name="T9" fmla="*/ 178 h 178"/>
                <a:gd name="T10" fmla="*/ 288 w 370"/>
                <a:gd name="T11" fmla="*/ 172 h 178"/>
                <a:gd name="T12" fmla="*/ 288 w 370"/>
                <a:gd name="T13" fmla="*/ 172 h 178"/>
                <a:gd name="T14" fmla="*/ 270 w 370"/>
                <a:gd name="T15" fmla="*/ 172 h 178"/>
                <a:gd name="T16" fmla="*/ 252 w 370"/>
                <a:gd name="T17" fmla="*/ 168 h 178"/>
                <a:gd name="T18" fmla="*/ 234 w 370"/>
                <a:gd name="T19" fmla="*/ 164 h 178"/>
                <a:gd name="T20" fmla="*/ 216 w 370"/>
                <a:gd name="T21" fmla="*/ 158 h 178"/>
                <a:gd name="T22" fmla="*/ 216 w 370"/>
                <a:gd name="T23" fmla="*/ 158 h 178"/>
                <a:gd name="T24" fmla="*/ 204 w 370"/>
                <a:gd name="T25" fmla="*/ 150 h 178"/>
                <a:gd name="T26" fmla="*/ 192 w 370"/>
                <a:gd name="T27" fmla="*/ 142 h 178"/>
                <a:gd name="T28" fmla="*/ 168 w 370"/>
                <a:gd name="T29" fmla="*/ 122 h 178"/>
                <a:gd name="T30" fmla="*/ 144 w 370"/>
                <a:gd name="T31" fmla="*/ 102 h 178"/>
                <a:gd name="T32" fmla="*/ 122 w 370"/>
                <a:gd name="T33" fmla="*/ 82 h 178"/>
                <a:gd name="T34" fmla="*/ 122 w 370"/>
                <a:gd name="T35" fmla="*/ 82 h 178"/>
                <a:gd name="T36" fmla="*/ 94 w 370"/>
                <a:gd name="T37" fmla="*/ 62 h 178"/>
                <a:gd name="T38" fmla="*/ 64 w 370"/>
                <a:gd name="T39" fmla="*/ 42 h 178"/>
                <a:gd name="T40" fmla="*/ 34 w 370"/>
                <a:gd name="T41" fmla="*/ 26 h 178"/>
                <a:gd name="T42" fmla="*/ 18 w 370"/>
                <a:gd name="T43" fmla="*/ 20 h 178"/>
                <a:gd name="T44" fmla="*/ 0 w 370"/>
                <a:gd name="T45" fmla="*/ 14 h 178"/>
                <a:gd name="T46" fmla="*/ 0 w 370"/>
                <a:gd name="T47" fmla="*/ 14 h 178"/>
                <a:gd name="T48" fmla="*/ 8 w 370"/>
                <a:gd name="T49" fmla="*/ 10 h 178"/>
                <a:gd name="T50" fmla="*/ 18 w 370"/>
                <a:gd name="T51" fmla="*/ 6 h 178"/>
                <a:gd name="T52" fmla="*/ 36 w 370"/>
                <a:gd name="T53" fmla="*/ 2 h 178"/>
                <a:gd name="T54" fmla="*/ 76 w 370"/>
                <a:gd name="T55" fmla="*/ 0 h 178"/>
                <a:gd name="T56" fmla="*/ 76 w 370"/>
                <a:gd name="T57" fmla="*/ 0 h 178"/>
                <a:gd name="T58" fmla="*/ 94 w 370"/>
                <a:gd name="T59" fmla="*/ 0 h 178"/>
                <a:gd name="T60" fmla="*/ 114 w 370"/>
                <a:gd name="T61" fmla="*/ 2 h 178"/>
                <a:gd name="T62" fmla="*/ 132 w 370"/>
                <a:gd name="T63" fmla="*/ 4 h 178"/>
                <a:gd name="T64" fmla="*/ 150 w 370"/>
                <a:gd name="T65" fmla="*/ 8 h 178"/>
                <a:gd name="T66" fmla="*/ 188 w 370"/>
                <a:gd name="T67" fmla="*/ 20 h 178"/>
                <a:gd name="T68" fmla="*/ 224 w 370"/>
                <a:gd name="T69" fmla="*/ 36 h 178"/>
                <a:gd name="T70" fmla="*/ 224 w 370"/>
                <a:gd name="T71" fmla="*/ 36 h 178"/>
                <a:gd name="T72" fmla="*/ 246 w 370"/>
                <a:gd name="T73" fmla="*/ 44 h 178"/>
                <a:gd name="T74" fmla="*/ 268 w 370"/>
                <a:gd name="T75" fmla="*/ 50 h 178"/>
                <a:gd name="T76" fmla="*/ 292 w 370"/>
                <a:gd name="T77" fmla="*/ 58 h 178"/>
                <a:gd name="T78" fmla="*/ 312 w 370"/>
                <a:gd name="T79" fmla="*/ 70 h 178"/>
                <a:gd name="T80" fmla="*/ 312 w 370"/>
                <a:gd name="T81" fmla="*/ 70 h 178"/>
                <a:gd name="T82" fmla="*/ 324 w 370"/>
                <a:gd name="T83" fmla="*/ 78 h 178"/>
                <a:gd name="T84" fmla="*/ 336 w 370"/>
                <a:gd name="T85" fmla="*/ 88 h 178"/>
                <a:gd name="T86" fmla="*/ 350 w 370"/>
                <a:gd name="T87" fmla="*/ 102 h 178"/>
                <a:gd name="T88" fmla="*/ 360 w 370"/>
                <a:gd name="T89" fmla="*/ 116 h 178"/>
                <a:gd name="T90" fmla="*/ 368 w 370"/>
                <a:gd name="T91" fmla="*/ 132 h 178"/>
                <a:gd name="T92" fmla="*/ 370 w 370"/>
                <a:gd name="T93" fmla="*/ 140 h 178"/>
                <a:gd name="T94" fmla="*/ 370 w 370"/>
                <a:gd name="T95" fmla="*/ 146 h 178"/>
                <a:gd name="T96" fmla="*/ 370 w 370"/>
                <a:gd name="T97" fmla="*/ 154 h 178"/>
                <a:gd name="T98" fmla="*/ 366 w 370"/>
                <a:gd name="T99" fmla="*/ 160 h 178"/>
                <a:gd name="T100" fmla="*/ 360 w 370"/>
                <a:gd name="T101" fmla="*/ 166 h 178"/>
                <a:gd name="T102" fmla="*/ 354 w 370"/>
                <a:gd name="T10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178">
                  <a:moveTo>
                    <a:pt x="354" y="172"/>
                  </a:moveTo>
                  <a:lnTo>
                    <a:pt x="354" y="172"/>
                  </a:lnTo>
                  <a:lnTo>
                    <a:pt x="346" y="176"/>
                  </a:lnTo>
                  <a:lnTo>
                    <a:pt x="338" y="178"/>
                  </a:lnTo>
                  <a:lnTo>
                    <a:pt x="322" y="178"/>
                  </a:lnTo>
                  <a:lnTo>
                    <a:pt x="288" y="172"/>
                  </a:lnTo>
                  <a:lnTo>
                    <a:pt x="288" y="172"/>
                  </a:lnTo>
                  <a:lnTo>
                    <a:pt x="270" y="172"/>
                  </a:lnTo>
                  <a:lnTo>
                    <a:pt x="252" y="168"/>
                  </a:lnTo>
                  <a:lnTo>
                    <a:pt x="234" y="164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4" y="150"/>
                  </a:lnTo>
                  <a:lnTo>
                    <a:pt x="192" y="142"/>
                  </a:lnTo>
                  <a:lnTo>
                    <a:pt x="168" y="122"/>
                  </a:lnTo>
                  <a:lnTo>
                    <a:pt x="144" y="102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94" y="62"/>
                  </a:lnTo>
                  <a:lnTo>
                    <a:pt x="64" y="42"/>
                  </a:lnTo>
                  <a:lnTo>
                    <a:pt x="34" y="26"/>
                  </a:lnTo>
                  <a:lnTo>
                    <a:pt x="18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0"/>
                  </a:lnTo>
                  <a:lnTo>
                    <a:pt x="18" y="6"/>
                  </a:lnTo>
                  <a:lnTo>
                    <a:pt x="3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4"/>
                  </a:lnTo>
                  <a:lnTo>
                    <a:pt x="150" y="8"/>
                  </a:lnTo>
                  <a:lnTo>
                    <a:pt x="188" y="20"/>
                  </a:lnTo>
                  <a:lnTo>
                    <a:pt x="224" y="36"/>
                  </a:lnTo>
                  <a:lnTo>
                    <a:pt x="224" y="36"/>
                  </a:lnTo>
                  <a:lnTo>
                    <a:pt x="246" y="44"/>
                  </a:lnTo>
                  <a:lnTo>
                    <a:pt x="268" y="50"/>
                  </a:lnTo>
                  <a:lnTo>
                    <a:pt x="292" y="58"/>
                  </a:lnTo>
                  <a:lnTo>
                    <a:pt x="312" y="70"/>
                  </a:lnTo>
                  <a:lnTo>
                    <a:pt x="312" y="70"/>
                  </a:lnTo>
                  <a:lnTo>
                    <a:pt x="324" y="78"/>
                  </a:lnTo>
                  <a:lnTo>
                    <a:pt x="336" y="88"/>
                  </a:lnTo>
                  <a:lnTo>
                    <a:pt x="350" y="102"/>
                  </a:lnTo>
                  <a:lnTo>
                    <a:pt x="360" y="116"/>
                  </a:lnTo>
                  <a:lnTo>
                    <a:pt x="368" y="132"/>
                  </a:lnTo>
                  <a:lnTo>
                    <a:pt x="370" y="140"/>
                  </a:lnTo>
                  <a:lnTo>
                    <a:pt x="370" y="146"/>
                  </a:lnTo>
                  <a:lnTo>
                    <a:pt x="370" y="154"/>
                  </a:lnTo>
                  <a:lnTo>
                    <a:pt x="366" y="160"/>
                  </a:lnTo>
                  <a:lnTo>
                    <a:pt x="360" y="166"/>
                  </a:lnTo>
                  <a:lnTo>
                    <a:pt x="354" y="1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76"/>
            <p:cNvSpPr>
              <a:spLocks/>
            </p:cNvSpPr>
            <p:nvPr/>
          </p:nvSpPr>
          <p:spPr bwMode="auto">
            <a:xfrm>
              <a:off x="7789574" y="2390321"/>
              <a:ext cx="466624" cy="292511"/>
            </a:xfrm>
            <a:custGeom>
              <a:avLst/>
              <a:gdLst>
                <a:gd name="T0" fmla="*/ 212 w 268"/>
                <a:gd name="T1" fmla="*/ 80 h 168"/>
                <a:gd name="T2" fmla="*/ 212 w 268"/>
                <a:gd name="T3" fmla="*/ 80 h 168"/>
                <a:gd name="T4" fmla="*/ 192 w 268"/>
                <a:gd name="T5" fmla="*/ 58 h 168"/>
                <a:gd name="T6" fmla="*/ 162 w 268"/>
                <a:gd name="T7" fmla="*/ 26 h 168"/>
                <a:gd name="T8" fmla="*/ 162 w 268"/>
                <a:gd name="T9" fmla="*/ 26 h 168"/>
                <a:gd name="T10" fmla="*/ 158 w 268"/>
                <a:gd name="T11" fmla="*/ 26 h 168"/>
                <a:gd name="T12" fmla="*/ 158 w 268"/>
                <a:gd name="T13" fmla="*/ 26 h 168"/>
                <a:gd name="T14" fmla="*/ 124 w 268"/>
                <a:gd name="T15" fmla="*/ 12 h 168"/>
                <a:gd name="T16" fmla="*/ 90 w 268"/>
                <a:gd name="T17" fmla="*/ 0 h 168"/>
                <a:gd name="T18" fmla="*/ 90 w 268"/>
                <a:gd name="T19" fmla="*/ 0 h 168"/>
                <a:gd name="T20" fmla="*/ 84 w 268"/>
                <a:gd name="T21" fmla="*/ 10 h 168"/>
                <a:gd name="T22" fmla="*/ 84 w 268"/>
                <a:gd name="T23" fmla="*/ 20 h 168"/>
                <a:gd name="T24" fmla="*/ 84 w 268"/>
                <a:gd name="T25" fmla="*/ 30 h 168"/>
                <a:gd name="T26" fmla="*/ 88 w 268"/>
                <a:gd name="T27" fmla="*/ 38 h 168"/>
                <a:gd name="T28" fmla="*/ 100 w 268"/>
                <a:gd name="T29" fmla="*/ 56 h 168"/>
                <a:gd name="T30" fmla="*/ 114 w 268"/>
                <a:gd name="T31" fmla="*/ 72 h 168"/>
                <a:gd name="T32" fmla="*/ 114 w 268"/>
                <a:gd name="T33" fmla="*/ 72 h 168"/>
                <a:gd name="T34" fmla="*/ 138 w 268"/>
                <a:gd name="T35" fmla="*/ 98 h 168"/>
                <a:gd name="T36" fmla="*/ 150 w 268"/>
                <a:gd name="T37" fmla="*/ 112 h 168"/>
                <a:gd name="T38" fmla="*/ 160 w 268"/>
                <a:gd name="T39" fmla="*/ 124 h 168"/>
                <a:gd name="T40" fmla="*/ 160 w 268"/>
                <a:gd name="T41" fmla="*/ 124 h 168"/>
                <a:gd name="T42" fmla="*/ 150 w 268"/>
                <a:gd name="T43" fmla="*/ 122 h 168"/>
                <a:gd name="T44" fmla="*/ 140 w 268"/>
                <a:gd name="T45" fmla="*/ 118 h 168"/>
                <a:gd name="T46" fmla="*/ 122 w 268"/>
                <a:gd name="T47" fmla="*/ 106 h 168"/>
                <a:gd name="T48" fmla="*/ 104 w 268"/>
                <a:gd name="T49" fmla="*/ 94 h 168"/>
                <a:gd name="T50" fmla="*/ 84 w 268"/>
                <a:gd name="T51" fmla="*/ 82 h 168"/>
                <a:gd name="T52" fmla="*/ 84 w 268"/>
                <a:gd name="T53" fmla="*/ 82 h 168"/>
                <a:gd name="T54" fmla="*/ 64 w 268"/>
                <a:gd name="T55" fmla="*/ 68 h 168"/>
                <a:gd name="T56" fmla="*/ 44 w 268"/>
                <a:gd name="T57" fmla="*/ 54 h 168"/>
                <a:gd name="T58" fmla="*/ 22 w 268"/>
                <a:gd name="T59" fmla="*/ 42 h 168"/>
                <a:gd name="T60" fmla="*/ 12 w 268"/>
                <a:gd name="T61" fmla="*/ 36 h 168"/>
                <a:gd name="T62" fmla="*/ 0 w 268"/>
                <a:gd name="T63" fmla="*/ 32 h 168"/>
                <a:gd name="T64" fmla="*/ 0 w 268"/>
                <a:gd name="T65" fmla="*/ 34 h 168"/>
                <a:gd name="T66" fmla="*/ 0 w 268"/>
                <a:gd name="T67" fmla="*/ 34 h 168"/>
                <a:gd name="T68" fmla="*/ 28 w 268"/>
                <a:gd name="T69" fmla="*/ 52 h 168"/>
                <a:gd name="T70" fmla="*/ 56 w 268"/>
                <a:gd name="T71" fmla="*/ 72 h 168"/>
                <a:gd name="T72" fmla="*/ 56 w 268"/>
                <a:gd name="T73" fmla="*/ 72 h 168"/>
                <a:gd name="T74" fmla="*/ 78 w 268"/>
                <a:gd name="T75" fmla="*/ 92 h 168"/>
                <a:gd name="T76" fmla="*/ 102 w 268"/>
                <a:gd name="T77" fmla="*/ 112 h 168"/>
                <a:gd name="T78" fmla="*/ 126 w 268"/>
                <a:gd name="T79" fmla="*/ 132 h 168"/>
                <a:gd name="T80" fmla="*/ 138 w 268"/>
                <a:gd name="T81" fmla="*/ 140 h 168"/>
                <a:gd name="T82" fmla="*/ 150 w 268"/>
                <a:gd name="T83" fmla="*/ 148 h 168"/>
                <a:gd name="T84" fmla="*/ 150 w 268"/>
                <a:gd name="T85" fmla="*/ 148 h 168"/>
                <a:gd name="T86" fmla="*/ 168 w 268"/>
                <a:gd name="T87" fmla="*/ 154 h 168"/>
                <a:gd name="T88" fmla="*/ 186 w 268"/>
                <a:gd name="T89" fmla="*/ 158 h 168"/>
                <a:gd name="T90" fmla="*/ 204 w 268"/>
                <a:gd name="T91" fmla="*/ 162 h 168"/>
                <a:gd name="T92" fmla="*/ 222 w 268"/>
                <a:gd name="T93" fmla="*/ 162 h 168"/>
                <a:gd name="T94" fmla="*/ 222 w 268"/>
                <a:gd name="T95" fmla="*/ 162 h 168"/>
                <a:gd name="T96" fmla="*/ 244 w 268"/>
                <a:gd name="T97" fmla="*/ 166 h 168"/>
                <a:gd name="T98" fmla="*/ 256 w 268"/>
                <a:gd name="T99" fmla="*/ 168 h 168"/>
                <a:gd name="T100" fmla="*/ 268 w 268"/>
                <a:gd name="T101" fmla="*/ 168 h 168"/>
                <a:gd name="T102" fmla="*/ 268 w 268"/>
                <a:gd name="T103" fmla="*/ 168 h 168"/>
                <a:gd name="T104" fmla="*/ 258 w 268"/>
                <a:gd name="T105" fmla="*/ 144 h 168"/>
                <a:gd name="T106" fmla="*/ 244 w 268"/>
                <a:gd name="T107" fmla="*/ 120 h 168"/>
                <a:gd name="T108" fmla="*/ 228 w 268"/>
                <a:gd name="T109" fmla="*/ 100 h 168"/>
                <a:gd name="T110" fmla="*/ 212 w 268"/>
                <a:gd name="T111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68">
                  <a:moveTo>
                    <a:pt x="212" y="80"/>
                  </a:moveTo>
                  <a:lnTo>
                    <a:pt x="212" y="80"/>
                  </a:lnTo>
                  <a:lnTo>
                    <a:pt x="192" y="58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24" y="1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1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100" y="56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38" y="98"/>
                  </a:lnTo>
                  <a:lnTo>
                    <a:pt x="150" y="11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0" y="122"/>
                  </a:lnTo>
                  <a:lnTo>
                    <a:pt x="140" y="118"/>
                  </a:lnTo>
                  <a:lnTo>
                    <a:pt x="122" y="106"/>
                  </a:lnTo>
                  <a:lnTo>
                    <a:pt x="104" y="9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64" y="68"/>
                  </a:lnTo>
                  <a:lnTo>
                    <a:pt x="44" y="54"/>
                  </a:lnTo>
                  <a:lnTo>
                    <a:pt x="22" y="42"/>
                  </a:lnTo>
                  <a:lnTo>
                    <a:pt x="12" y="3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8" y="5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78" y="92"/>
                  </a:lnTo>
                  <a:lnTo>
                    <a:pt x="102" y="112"/>
                  </a:lnTo>
                  <a:lnTo>
                    <a:pt x="126" y="132"/>
                  </a:lnTo>
                  <a:lnTo>
                    <a:pt x="138" y="140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68" y="154"/>
                  </a:lnTo>
                  <a:lnTo>
                    <a:pt x="186" y="158"/>
                  </a:lnTo>
                  <a:lnTo>
                    <a:pt x="204" y="162"/>
                  </a:lnTo>
                  <a:lnTo>
                    <a:pt x="222" y="162"/>
                  </a:lnTo>
                  <a:lnTo>
                    <a:pt x="222" y="162"/>
                  </a:lnTo>
                  <a:lnTo>
                    <a:pt x="244" y="166"/>
                  </a:lnTo>
                  <a:lnTo>
                    <a:pt x="256" y="16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58" y="144"/>
                  </a:lnTo>
                  <a:lnTo>
                    <a:pt x="244" y="120"/>
                  </a:lnTo>
                  <a:lnTo>
                    <a:pt x="228" y="100"/>
                  </a:lnTo>
                  <a:lnTo>
                    <a:pt x="212" y="80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>
              <a:off x="7789574" y="2390321"/>
              <a:ext cx="466624" cy="292511"/>
            </a:xfrm>
            <a:custGeom>
              <a:avLst/>
              <a:gdLst>
                <a:gd name="T0" fmla="*/ 212 w 268"/>
                <a:gd name="T1" fmla="*/ 80 h 168"/>
                <a:gd name="T2" fmla="*/ 212 w 268"/>
                <a:gd name="T3" fmla="*/ 80 h 168"/>
                <a:gd name="T4" fmla="*/ 192 w 268"/>
                <a:gd name="T5" fmla="*/ 58 h 168"/>
                <a:gd name="T6" fmla="*/ 162 w 268"/>
                <a:gd name="T7" fmla="*/ 26 h 168"/>
                <a:gd name="T8" fmla="*/ 162 w 268"/>
                <a:gd name="T9" fmla="*/ 26 h 168"/>
                <a:gd name="T10" fmla="*/ 158 w 268"/>
                <a:gd name="T11" fmla="*/ 26 h 168"/>
                <a:gd name="T12" fmla="*/ 158 w 268"/>
                <a:gd name="T13" fmla="*/ 26 h 168"/>
                <a:gd name="T14" fmla="*/ 124 w 268"/>
                <a:gd name="T15" fmla="*/ 12 h 168"/>
                <a:gd name="T16" fmla="*/ 90 w 268"/>
                <a:gd name="T17" fmla="*/ 0 h 168"/>
                <a:gd name="T18" fmla="*/ 90 w 268"/>
                <a:gd name="T19" fmla="*/ 0 h 168"/>
                <a:gd name="T20" fmla="*/ 84 w 268"/>
                <a:gd name="T21" fmla="*/ 10 h 168"/>
                <a:gd name="T22" fmla="*/ 84 w 268"/>
                <a:gd name="T23" fmla="*/ 20 h 168"/>
                <a:gd name="T24" fmla="*/ 84 w 268"/>
                <a:gd name="T25" fmla="*/ 30 h 168"/>
                <a:gd name="T26" fmla="*/ 88 w 268"/>
                <a:gd name="T27" fmla="*/ 38 h 168"/>
                <a:gd name="T28" fmla="*/ 100 w 268"/>
                <a:gd name="T29" fmla="*/ 56 h 168"/>
                <a:gd name="T30" fmla="*/ 114 w 268"/>
                <a:gd name="T31" fmla="*/ 72 h 168"/>
                <a:gd name="T32" fmla="*/ 114 w 268"/>
                <a:gd name="T33" fmla="*/ 72 h 168"/>
                <a:gd name="T34" fmla="*/ 138 w 268"/>
                <a:gd name="T35" fmla="*/ 98 h 168"/>
                <a:gd name="T36" fmla="*/ 150 w 268"/>
                <a:gd name="T37" fmla="*/ 112 h 168"/>
                <a:gd name="T38" fmla="*/ 160 w 268"/>
                <a:gd name="T39" fmla="*/ 124 h 168"/>
                <a:gd name="T40" fmla="*/ 160 w 268"/>
                <a:gd name="T41" fmla="*/ 124 h 168"/>
                <a:gd name="T42" fmla="*/ 150 w 268"/>
                <a:gd name="T43" fmla="*/ 122 h 168"/>
                <a:gd name="T44" fmla="*/ 140 w 268"/>
                <a:gd name="T45" fmla="*/ 118 h 168"/>
                <a:gd name="T46" fmla="*/ 122 w 268"/>
                <a:gd name="T47" fmla="*/ 106 h 168"/>
                <a:gd name="T48" fmla="*/ 104 w 268"/>
                <a:gd name="T49" fmla="*/ 94 h 168"/>
                <a:gd name="T50" fmla="*/ 84 w 268"/>
                <a:gd name="T51" fmla="*/ 82 h 168"/>
                <a:gd name="T52" fmla="*/ 84 w 268"/>
                <a:gd name="T53" fmla="*/ 82 h 168"/>
                <a:gd name="T54" fmla="*/ 64 w 268"/>
                <a:gd name="T55" fmla="*/ 68 h 168"/>
                <a:gd name="T56" fmla="*/ 44 w 268"/>
                <a:gd name="T57" fmla="*/ 54 h 168"/>
                <a:gd name="T58" fmla="*/ 22 w 268"/>
                <a:gd name="T59" fmla="*/ 42 h 168"/>
                <a:gd name="T60" fmla="*/ 12 w 268"/>
                <a:gd name="T61" fmla="*/ 36 h 168"/>
                <a:gd name="T62" fmla="*/ 0 w 268"/>
                <a:gd name="T63" fmla="*/ 32 h 168"/>
                <a:gd name="T64" fmla="*/ 0 w 268"/>
                <a:gd name="T65" fmla="*/ 34 h 168"/>
                <a:gd name="T66" fmla="*/ 0 w 268"/>
                <a:gd name="T67" fmla="*/ 34 h 168"/>
                <a:gd name="T68" fmla="*/ 28 w 268"/>
                <a:gd name="T69" fmla="*/ 52 h 168"/>
                <a:gd name="T70" fmla="*/ 56 w 268"/>
                <a:gd name="T71" fmla="*/ 72 h 168"/>
                <a:gd name="T72" fmla="*/ 56 w 268"/>
                <a:gd name="T73" fmla="*/ 72 h 168"/>
                <a:gd name="T74" fmla="*/ 78 w 268"/>
                <a:gd name="T75" fmla="*/ 92 h 168"/>
                <a:gd name="T76" fmla="*/ 102 w 268"/>
                <a:gd name="T77" fmla="*/ 112 h 168"/>
                <a:gd name="T78" fmla="*/ 126 w 268"/>
                <a:gd name="T79" fmla="*/ 132 h 168"/>
                <a:gd name="T80" fmla="*/ 138 w 268"/>
                <a:gd name="T81" fmla="*/ 140 h 168"/>
                <a:gd name="T82" fmla="*/ 150 w 268"/>
                <a:gd name="T83" fmla="*/ 148 h 168"/>
                <a:gd name="T84" fmla="*/ 150 w 268"/>
                <a:gd name="T85" fmla="*/ 148 h 168"/>
                <a:gd name="T86" fmla="*/ 168 w 268"/>
                <a:gd name="T87" fmla="*/ 154 h 168"/>
                <a:gd name="T88" fmla="*/ 186 w 268"/>
                <a:gd name="T89" fmla="*/ 158 h 168"/>
                <a:gd name="T90" fmla="*/ 204 w 268"/>
                <a:gd name="T91" fmla="*/ 162 h 168"/>
                <a:gd name="T92" fmla="*/ 222 w 268"/>
                <a:gd name="T93" fmla="*/ 162 h 168"/>
                <a:gd name="T94" fmla="*/ 222 w 268"/>
                <a:gd name="T95" fmla="*/ 162 h 168"/>
                <a:gd name="T96" fmla="*/ 244 w 268"/>
                <a:gd name="T97" fmla="*/ 166 h 168"/>
                <a:gd name="T98" fmla="*/ 256 w 268"/>
                <a:gd name="T99" fmla="*/ 168 h 168"/>
                <a:gd name="T100" fmla="*/ 268 w 268"/>
                <a:gd name="T101" fmla="*/ 168 h 168"/>
                <a:gd name="T102" fmla="*/ 268 w 268"/>
                <a:gd name="T103" fmla="*/ 168 h 168"/>
                <a:gd name="T104" fmla="*/ 258 w 268"/>
                <a:gd name="T105" fmla="*/ 144 h 168"/>
                <a:gd name="T106" fmla="*/ 244 w 268"/>
                <a:gd name="T107" fmla="*/ 120 h 168"/>
                <a:gd name="T108" fmla="*/ 228 w 268"/>
                <a:gd name="T109" fmla="*/ 100 h 168"/>
                <a:gd name="T110" fmla="*/ 212 w 268"/>
                <a:gd name="T111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68">
                  <a:moveTo>
                    <a:pt x="212" y="80"/>
                  </a:moveTo>
                  <a:lnTo>
                    <a:pt x="212" y="80"/>
                  </a:lnTo>
                  <a:lnTo>
                    <a:pt x="192" y="58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24" y="1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1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100" y="56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38" y="98"/>
                  </a:lnTo>
                  <a:lnTo>
                    <a:pt x="150" y="11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0" y="122"/>
                  </a:lnTo>
                  <a:lnTo>
                    <a:pt x="140" y="118"/>
                  </a:lnTo>
                  <a:lnTo>
                    <a:pt x="122" y="106"/>
                  </a:lnTo>
                  <a:lnTo>
                    <a:pt x="104" y="9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64" y="68"/>
                  </a:lnTo>
                  <a:lnTo>
                    <a:pt x="44" y="54"/>
                  </a:lnTo>
                  <a:lnTo>
                    <a:pt x="22" y="42"/>
                  </a:lnTo>
                  <a:lnTo>
                    <a:pt x="12" y="3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8" y="5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78" y="92"/>
                  </a:lnTo>
                  <a:lnTo>
                    <a:pt x="102" y="112"/>
                  </a:lnTo>
                  <a:lnTo>
                    <a:pt x="126" y="132"/>
                  </a:lnTo>
                  <a:lnTo>
                    <a:pt x="138" y="140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68" y="154"/>
                  </a:lnTo>
                  <a:lnTo>
                    <a:pt x="186" y="158"/>
                  </a:lnTo>
                  <a:lnTo>
                    <a:pt x="204" y="162"/>
                  </a:lnTo>
                  <a:lnTo>
                    <a:pt x="222" y="162"/>
                  </a:lnTo>
                  <a:lnTo>
                    <a:pt x="222" y="162"/>
                  </a:lnTo>
                  <a:lnTo>
                    <a:pt x="244" y="166"/>
                  </a:lnTo>
                  <a:lnTo>
                    <a:pt x="256" y="16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58" y="144"/>
                  </a:lnTo>
                  <a:lnTo>
                    <a:pt x="244" y="120"/>
                  </a:lnTo>
                  <a:lnTo>
                    <a:pt x="228" y="100"/>
                  </a:lnTo>
                  <a:lnTo>
                    <a:pt x="212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>
              <a:off x="7789574" y="2390321"/>
              <a:ext cx="466624" cy="292511"/>
            </a:xfrm>
            <a:custGeom>
              <a:avLst/>
              <a:gdLst>
                <a:gd name="T0" fmla="*/ 212 w 268"/>
                <a:gd name="T1" fmla="*/ 80 h 168"/>
                <a:gd name="T2" fmla="*/ 212 w 268"/>
                <a:gd name="T3" fmla="*/ 80 h 168"/>
                <a:gd name="T4" fmla="*/ 192 w 268"/>
                <a:gd name="T5" fmla="*/ 58 h 168"/>
                <a:gd name="T6" fmla="*/ 162 w 268"/>
                <a:gd name="T7" fmla="*/ 26 h 168"/>
                <a:gd name="T8" fmla="*/ 162 w 268"/>
                <a:gd name="T9" fmla="*/ 26 h 168"/>
                <a:gd name="T10" fmla="*/ 158 w 268"/>
                <a:gd name="T11" fmla="*/ 26 h 168"/>
                <a:gd name="T12" fmla="*/ 158 w 268"/>
                <a:gd name="T13" fmla="*/ 26 h 168"/>
                <a:gd name="T14" fmla="*/ 124 w 268"/>
                <a:gd name="T15" fmla="*/ 12 h 168"/>
                <a:gd name="T16" fmla="*/ 90 w 268"/>
                <a:gd name="T17" fmla="*/ 0 h 168"/>
                <a:gd name="T18" fmla="*/ 90 w 268"/>
                <a:gd name="T19" fmla="*/ 0 h 168"/>
                <a:gd name="T20" fmla="*/ 84 w 268"/>
                <a:gd name="T21" fmla="*/ 10 h 168"/>
                <a:gd name="T22" fmla="*/ 84 w 268"/>
                <a:gd name="T23" fmla="*/ 20 h 168"/>
                <a:gd name="T24" fmla="*/ 84 w 268"/>
                <a:gd name="T25" fmla="*/ 30 h 168"/>
                <a:gd name="T26" fmla="*/ 88 w 268"/>
                <a:gd name="T27" fmla="*/ 38 h 168"/>
                <a:gd name="T28" fmla="*/ 100 w 268"/>
                <a:gd name="T29" fmla="*/ 56 h 168"/>
                <a:gd name="T30" fmla="*/ 114 w 268"/>
                <a:gd name="T31" fmla="*/ 72 h 168"/>
                <a:gd name="T32" fmla="*/ 114 w 268"/>
                <a:gd name="T33" fmla="*/ 72 h 168"/>
                <a:gd name="T34" fmla="*/ 138 w 268"/>
                <a:gd name="T35" fmla="*/ 98 h 168"/>
                <a:gd name="T36" fmla="*/ 150 w 268"/>
                <a:gd name="T37" fmla="*/ 112 h 168"/>
                <a:gd name="T38" fmla="*/ 160 w 268"/>
                <a:gd name="T39" fmla="*/ 124 h 168"/>
                <a:gd name="T40" fmla="*/ 160 w 268"/>
                <a:gd name="T41" fmla="*/ 124 h 168"/>
                <a:gd name="T42" fmla="*/ 150 w 268"/>
                <a:gd name="T43" fmla="*/ 122 h 168"/>
                <a:gd name="T44" fmla="*/ 140 w 268"/>
                <a:gd name="T45" fmla="*/ 118 h 168"/>
                <a:gd name="T46" fmla="*/ 122 w 268"/>
                <a:gd name="T47" fmla="*/ 106 h 168"/>
                <a:gd name="T48" fmla="*/ 104 w 268"/>
                <a:gd name="T49" fmla="*/ 94 h 168"/>
                <a:gd name="T50" fmla="*/ 84 w 268"/>
                <a:gd name="T51" fmla="*/ 82 h 168"/>
                <a:gd name="T52" fmla="*/ 84 w 268"/>
                <a:gd name="T53" fmla="*/ 82 h 168"/>
                <a:gd name="T54" fmla="*/ 64 w 268"/>
                <a:gd name="T55" fmla="*/ 68 h 168"/>
                <a:gd name="T56" fmla="*/ 44 w 268"/>
                <a:gd name="T57" fmla="*/ 54 h 168"/>
                <a:gd name="T58" fmla="*/ 22 w 268"/>
                <a:gd name="T59" fmla="*/ 42 h 168"/>
                <a:gd name="T60" fmla="*/ 12 w 268"/>
                <a:gd name="T61" fmla="*/ 36 h 168"/>
                <a:gd name="T62" fmla="*/ 0 w 268"/>
                <a:gd name="T63" fmla="*/ 32 h 168"/>
                <a:gd name="T64" fmla="*/ 0 w 268"/>
                <a:gd name="T65" fmla="*/ 34 h 168"/>
                <a:gd name="T66" fmla="*/ 0 w 268"/>
                <a:gd name="T67" fmla="*/ 34 h 168"/>
                <a:gd name="T68" fmla="*/ 28 w 268"/>
                <a:gd name="T69" fmla="*/ 52 h 168"/>
                <a:gd name="T70" fmla="*/ 56 w 268"/>
                <a:gd name="T71" fmla="*/ 72 h 168"/>
                <a:gd name="T72" fmla="*/ 56 w 268"/>
                <a:gd name="T73" fmla="*/ 72 h 168"/>
                <a:gd name="T74" fmla="*/ 78 w 268"/>
                <a:gd name="T75" fmla="*/ 92 h 168"/>
                <a:gd name="T76" fmla="*/ 102 w 268"/>
                <a:gd name="T77" fmla="*/ 112 h 168"/>
                <a:gd name="T78" fmla="*/ 126 w 268"/>
                <a:gd name="T79" fmla="*/ 132 h 168"/>
                <a:gd name="T80" fmla="*/ 138 w 268"/>
                <a:gd name="T81" fmla="*/ 140 h 168"/>
                <a:gd name="T82" fmla="*/ 150 w 268"/>
                <a:gd name="T83" fmla="*/ 148 h 168"/>
                <a:gd name="T84" fmla="*/ 150 w 268"/>
                <a:gd name="T85" fmla="*/ 148 h 168"/>
                <a:gd name="T86" fmla="*/ 168 w 268"/>
                <a:gd name="T87" fmla="*/ 154 h 168"/>
                <a:gd name="T88" fmla="*/ 186 w 268"/>
                <a:gd name="T89" fmla="*/ 158 h 168"/>
                <a:gd name="T90" fmla="*/ 204 w 268"/>
                <a:gd name="T91" fmla="*/ 162 h 168"/>
                <a:gd name="T92" fmla="*/ 222 w 268"/>
                <a:gd name="T93" fmla="*/ 162 h 168"/>
                <a:gd name="T94" fmla="*/ 222 w 268"/>
                <a:gd name="T95" fmla="*/ 162 h 168"/>
                <a:gd name="T96" fmla="*/ 244 w 268"/>
                <a:gd name="T97" fmla="*/ 166 h 168"/>
                <a:gd name="T98" fmla="*/ 256 w 268"/>
                <a:gd name="T99" fmla="*/ 168 h 168"/>
                <a:gd name="T100" fmla="*/ 268 w 268"/>
                <a:gd name="T101" fmla="*/ 168 h 168"/>
                <a:gd name="T102" fmla="*/ 268 w 268"/>
                <a:gd name="T103" fmla="*/ 168 h 168"/>
                <a:gd name="T104" fmla="*/ 258 w 268"/>
                <a:gd name="T105" fmla="*/ 144 h 168"/>
                <a:gd name="T106" fmla="*/ 244 w 268"/>
                <a:gd name="T107" fmla="*/ 120 h 168"/>
                <a:gd name="T108" fmla="*/ 228 w 268"/>
                <a:gd name="T109" fmla="*/ 100 h 168"/>
                <a:gd name="T110" fmla="*/ 212 w 268"/>
                <a:gd name="T111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68">
                  <a:moveTo>
                    <a:pt x="212" y="80"/>
                  </a:moveTo>
                  <a:lnTo>
                    <a:pt x="212" y="80"/>
                  </a:lnTo>
                  <a:lnTo>
                    <a:pt x="192" y="58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24" y="1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1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100" y="56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38" y="98"/>
                  </a:lnTo>
                  <a:lnTo>
                    <a:pt x="150" y="11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0" y="122"/>
                  </a:lnTo>
                  <a:lnTo>
                    <a:pt x="140" y="118"/>
                  </a:lnTo>
                  <a:lnTo>
                    <a:pt x="122" y="106"/>
                  </a:lnTo>
                  <a:lnTo>
                    <a:pt x="104" y="9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64" y="68"/>
                  </a:lnTo>
                  <a:lnTo>
                    <a:pt x="44" y="54"/>
                  </a:lnTo>
                  <a:lnTo>
                    <a:pt x="22" y="42"/>
                  </a:lnTo>
                  <a:lnTo>
                    <a:pt x="12" y="3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8" y="5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78" y="92"/>
                  </a:lnTo>
                  <a:lnTo>
                    <a:pt x="102" y="112"/>
                  </a:lnTo>
                  <a:lnTo>
                    <a:pt x="126" y="132"/>
                  </a:lnTo>
                  <a:lnTo>
                    <a:pt x="138" y="140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68" y="154"/>
                  </a:lnTo>
                  <a:lnTo>
                    <a:pt x="186" y="158"/>
                  </a:lnTo>
                  <a:lnTo>
                    <a:pt x="204" y="162"/>
                  </a:lnTo>
                  <a:lnTo>
                    <a:pt x="222" y="162"/>
                  </a:lnTo>
                  <a:lnTo>
                    <a:pt x="222" y="162"/>
                  </a:lnTo>
                  <a:lnTo>
                    <a:pt x="244" y="166"/>
                  </a:lnTo>
                  <a:lnTo>
                    <a:pt x="256" y="16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58" y="144"/>
                  </a:lnTo>
                  <a:lnTo>
                    <a:pt x="244" y="120"/>
                  </a:lnTo>
                  <a:lnTo>
                    <a:pt x="228" y="100"/>
                  </a:lnTo>
                  <a:lnTo>
                    <a:pt x="212" y="80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>
              <a:off x="7789574" y="2390321"/>
              <a:ext cx="466624" cy="292511"/>
            </a:xfrm>
            <a:custGeom>
              <a:avLst/>
              <a:gdLst>
                <a:gd name="T0" fmla="*/ 212 w 268"/>
                <a:gd name="T1" fmla="*/ 80 h 168"/>
                <a:gd name="T2" fmla="*/ 212 w 268"/>
                <a:gd name="T3" fmla="*/ 80 h 168"/>
                <a:gd name="T4" fmla="*/ 192 w 268"/>
                <a:gd name="T5" fmla="*/ 58 h 168"/>
                <a:gd name="T6" fmla="*/ 162 w 268"/>
                <a:gd name="T7" fmla="*/ 26 h 168"/>
                <a:gd name="T8" fmla="*/ 162 w 268"/>
                <a:gd name="T9" fmla="*/ 26 h 168"/>
                <a:gd name="T10" fmla="*/ 158 w 268"/>
                <a:gd name="T11" fmla="*/ 26 h 168"/>
                <a:gd name="T12" fmla="*/ 158 w 268"/>
                <a:gd name="T13" fmla="*/ 26 h 168"/>
                <a:gd name="T14" fmla="*/ 124 w 268"/>
                <a:gd name="T15" fmla="*/ 12 h 168"/>
                <a:gd name="T16" fmla="*/ 90 w 268"/>
                <a:gd name="T17" fmla="*/ 0 h 168"/>
                <a:gd name="T18" fmla="*/ 90 w 268"/>
                <a:gd name="T19" fmla="*/ 0 h 168"/>
                <a:gd name="T20" fmla="*/ 84 w 268"/>
                <a:gd name="T21" fmla="*/ 10 h 168"/>
                <a:gd name="T22" fmla="*/ 84 w 268"/>
                <a:gd name="T23" fmla="*/ 20 h 168"/>
                <a:gd name="T24" fmla="*/ 84 w 268"/>
                <a:gd name="T25" fmla="*/ 30 h 168"/>
                <a:gd name="T26" fmla="*/ 88 w 268"/>
                <a:gd name="T27" fmla="*/ 38 h 168"/>
                <a:gd name="T28" fmla="*/ 100 w 268"/>
                <a:gd name="T29" fmla="*/ 56 h 168"/>
                <a:gd name="T30" fmla="*/ 114 w 268"/>
                <a:gd name="T31" fmla="*/ 72 h 168"/>
                <a:gd name="T32" fmla="*/ 114 w 268"/>
                <a:gd name="T33" fmla="*/ 72 h 168"/>
                <a:gd name="T34" fmla="*/ 138 w 268"/>
                <a:gd name="T35" fmla="*/ 98 h 168"/>
                <a:gd name="T36" fmla="*/ 150 w 268"/>
                <a:gd name="T37" fmla="*/ 112 h 168"/>
                <a:gd name="T38" fmla="*/ 160 w 268"/>
                <a:gd name="T39" fmla="*/ 124 h 168"/>
                <a:gd name="T40" fmla="*/ 160 w 268"/>
                <a:gd name="T41" fmla="*/ 124 h 168"/>
                <a:gd name="T42" fmla="*/ 150 w 268"/>
                <a:gd name="T43" fmla="*/ 122 h 168"/>
                <a:gd name="T44" fmla="*/ 140 w 268"/>
                <a:gd name="T45" fmla="*/ 118 h 168"/>
                <a:gd name="T46" fmla="*/ 122 w 268"/>
                <a:gd name="T47" fmla="*/ 106 h 168"/>
                <a:gd name="T48" fmla="*/ 104 w 268"/>
                <a:gd name="T49" fmla="*/ 94 h 168"/>
                <a:gd name="T50" fmla="*/ 84 w 268"/>
                <a:gd name="T51" fmla="*/ 82 h 168"/>
                <a:gd name="T52" fmla="*/ 84 w 268"/>
                <a:gd name="T53" fmla="*/ 82 h 168"/>
                <a:gd name="T54" fmla="*/ 64 w 268"/>
                <a:gd name="T55" fmla="*/ 68 h 168"/>
                <a:gd name="T56" fmla="*/ 44 w 268"/>
                <a:gd name="T57" fmla="*/ 54 h 168"/>
                <a:gd name="T58" fmla="*/ 22 w 268"/>
                <a:gd name="T59" fmla="*/ 42 h 168"/>
                <a:gd name="T60" fmla="*/ 12 w 268"/>
                <a:gd name="T61" fmla="*/ 36 h 168"/>
                <a:gd name="T62" fmla="*/ 0 w 268"/>
                <a:gd name="T63" fmla="*/ 32 h 168"/>
                <a:gd name="T64" fmla="*/ 0 w 268"/>
                <a:gd name="T65" fmla="*/ 34 h 168"/>
                <a:gd name="T66" fmla="*/ 0 w 268"/>
                <a:gd name="T67" fmla="*/ 34 h 168"/>
                <a:gd name="T68" fmla="*/ 28 w 268"/>
                <a:gd name="T69" fmla="*/ 52 h 168"/>
                <a:gd name="T70" fmla="*/ 56 w 268"/>
                <a:gd name="T71" fmla="*/ 72 h 168"/>
                <a:gd name="T72" fmla="*/ 56 w 268"/>
                <a:gd name="T73" fmla="*/ 72 h 168"/>
                <a:gd name="T74" fmla="*/ 78 w 268"/>
                <a:gd name="T75" fmla="*/ 92 h 168"/>
                <a:gd name="T76" fmla="*/ 102 w 268"/>
                <a:gd name="T77" fmla="*/ 112 h 168"/>
                <a:gd name="T78" fmla="*/ 126 w 268"/>
                <a:gd name="T79" fmla="*/ 132 h 168"/>
                <a:gd name="T80" fmla="*/ 138 w 268"/>
                <a:gd name="T81" fmla="*/ 140 h 168"/>
                <a:gd name="T82" fmla="*/ 150 w 268"/>
                <a:gd name="T83" fmla="*/ 148 h 168"/>
                <a:gd name="T84" fmla="*/ 150 w 268"/>
                <a:gd name="T85" fmla="*/ 148 h 168"/>
                <a:gd name="T86" fmla="*/ 168 w 268"/>
                <a:gd name="T87" fmla="*/ 154 h 168"/>
                <a:gd name="T88" fmla="*/ 186 w 268"/>
                <a:gd name="T89" fmla="*/ 158 h 168"/>
                <a:gd name="T90" fmla="*/ 204 w 268"/>
                <a:gd name="T91" fmla="*/ 162 h 168"/>
                <a:gd name="T92" fmla="*/ 222 w 268"/>
                <a:gd name="T93" fmla="*/ 162 h 168"/>
                <a:gd name="T94" fmla="*/ 222 w 268"/>
                <a:gd name="T95" fmla="*/ 162 h 168"/>
                <a:gd name="T96" fmla="*/ 244 w 268"/>
                <a:gd name="T97" fmla="*/ 166 h 168"/>
                <a:gd name="T98" fmla="*/ 256 w 268"/>
                <a:gd name="T99" fmla="*/ 168 h 168"/>
                <a:gd name="T100" fmla="*/ 268 w 268"/>
                <a:gd name="T101" fmla="*/ 168 h 168"/>
                <a:gd name="T102" fmla="*/ 268 w 268"/>
                <a:gd name="T103" fmla="*/ 168 h 168"/>
                <a:gd name="T104" fmla="*/ 258 w 268"/>
                <a:gd name="T105" fmla="*/ 144 h 168"/>
                <a:gd name="T106" fmla="*/ 244 w 268"/>
                <a:gd name="T107" fmla="*/ 120 h 168"/>
                <a:gd name="T108" fmla="*/ 228 w 268"/>
                <a:gd name="T109" fmla="*/ 100 h 168"/>
                <a:gd name="T110" fmla="*/ 212 w 268"/>
                <a:gd name="T111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68">
                  <a:moveTo>
                    <a:pt x="212" y="80"/>
                  </a:moveTo>
                  <a:lnTo>
                    <a:pt x="212" y="80"/>
                  </a:lnTo>
                  <a:lnTo>
                    <a:pt x="192" y="58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24" y="1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4" y="1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88" y="38"/>
                  </a:lnTo>
                  <a:lnTo>
                    <a:pt x="100" y="56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38" y="98"/>
                  </a:lnTo>
                  <a:lnTo>
                    <a:pt x="150" y="11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0" y="122"/>
                  </a:lnTo>
                  <a:lnTo>
                    <a:pt x="140" y="118"/>
                  </a:lnTo>
                  <a:lnTo>
                    <a:pt x="122" y="106"/>
                  </a:lnTo>
                  <a:lnTo>
                    <a:pt x="104" y="9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64" y="68"/>
                  </a:lnTo>
                  <a:lnTo>
                    <a:pt x="44" y="54"/>
                  </a:lnTo>
                  <a:lnTo>
                    <a:pt x="22" y="42"/>
                  </a:lnTo>
                  <a:lnTo>
                    <a:pt x="12" y="3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8" y="5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78" y="92"/>
                  </a:lnTo>
                  <a:lnTo>
                    <a:pt x="102" y="112"/>
                  </a:lnTo>
                  <a:lnTo>
                    <a:pt x="126" y="132"/>
                  </a:lnTo>
                  <a:lnTo>
                    <a:pt x="138" y="140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68" y="154"/>
                  </a:lnTo>
                  <a:lnTo>
                    <a:pt x="186" y="158"/>
                  </a:lnTo>
                  <a:lnTo>
                    <a:pt x="204" y="162"/>
                  </a:lnTo>
                  <a:lnTo>
                    <a:pt x="222" y="162"/>
                  </a:lnTo>
                  <a:lnTo>
                    <a:pt x="222" y="162"/>
                  </a:lnTo>
                  <a:lnTo>
                    <a:pt x="244" y="166"/>
                  </a:lnTo>
                  <a:lnTo>
                    <a:pt x="256" y="16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58" y="144"/>
                  </a:lnTo>
                  <a:lnTo>
                    <a:pt x="244" y="120"/>
                  </a:lnTo>
                  <a:lnTo>
                    <a:pt x="228" y="100"/>
                  </a:lnTo>
                  <a:lnTo>
                    <a:pt x="212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80"/>
            <p:cNvSpPr>
              <a:spLocks/>
            </p:cNvSpPr>
            <p:nvPr/>
          </p:nvSpPr>
          <p:spPr bwMode="auto">
            <a:xfrm>
              <a:off x="7855738" y="2069952"/>
              <a:ext cx="1027269" cy="926283"/>
            </a:xfrm>
            <a:custGeom>
              <a:avLst/>
              <a:gdLst>
                <a:gd name="T0" fmla="*/ 560 w 590"/>
                <a:gd name="T1" fmla="*/ 250 h 532"/>
                <a:gd name="T2" fmla="*/ 578 w 590"/>
                <a:gd name="T3" fmla="*/ 280 h 532"/>
                <a:gd name="T4" fmla="*/ 588 w 590"/>
                <a:gd name="T5" fmla="*/ 316 h 532"/>
                <a:gd name="T6" fmla="*/ 590 w 590"/>
                <a:gd name="T7" fmla="*/ 352 h 532"/>
                <a:gd name="T8" fmla="*/ 588 w 590"/>
                <a:gd name="T9" fmla="*/ 390 h 532"/>
                <a:gd name="T10" fmla="*/ 572 w 590"/>
                <a:gd name="T11" fmla="*/ 464 h 532"/>
                <a:gd name="T12" fmla="*/ 556 w 590"/>
                <a:gd name="T13" fmla="*/ 500 h 532"/>
                <a:gd name="T14" fmla="*/ 546 w 590"/>
                <a:gd name="T15" fmla="*/ 528 h 532"/>
                <a:gd name="T16" fmla="*/ 544 w 590"/>
                <a:gd name="T17" fmla="*/ 532 h 532"/>
                <a:gd name="T18" fmla="*/ 516 w 590"/>
                <a:gd name="T19" fmla="*/ 480 h 532"/>
                <a:gd name="T20" fmla="*/ 504 w 590"/>
                <a:gd name="T21" fmla="*/ 462 h 532"/>
                <a:gd name="T22" fmla="*/ 474 w 590"/>
                <a:gd name="T23" fmla="*/ 434 h 532"/>
                <a:gd name="T24" fmla="*/ 440 w 590"/>
                <a:gd name="T25" fmla="*/ 416 h 532"/>
                <a:gd name="T26" fmla="*/ 382 w 590"/>
                <a:gd name="T27" fmla="*/ 396 h 532"/>
                <a:gd name="T28" fmla="*/ 302 w 590"/>
                <a:gd name="T29" fmla="*/ 380 h 532"/>
                <a:gd name="T30" fmla="*/ 242 w 590"/>
                <a:gd name="T31" fmla="*/ 364 h 532"/>
                <a:gd name="T32" fmla="*/ 222 w 590"/>
                <a:gd name="T33" fmla="*/ 358 h 532"/>
                <a:gd name="T34" fmla="*/ 174 w 590"/>
                <a:gd name="T35" fmla="*/ 330 h 532"/>
                <a:gd name="T36" fmla="*/ 130 w 590"/>
                <a:gd name="T37" fmla="*/ 296 h 532"/>
                <a:gd name="T38" fmla="*/ 90 w 590"/>
                <a:gd name="T39" fmla="*/ 256 h 532"/>
                <a:gd name="T40" fmla="*/ 58 w 590"/>
                <a:gd name="T41" fmla="*/ 212 h 532"/>
                <a:gd name="T42" fmla="*/ 32 w 590"/>
                <a:gd name="T43" fmla="*/ 162 h 532"/>
                <a:gd name="T44" fmla="*/ 12 w 590"/>
                <a:gd name="T45" fmla="*/ 108 h 532"/>
                <a:gd name="T46" fmla="*/ 2 w 590"/>
                <a:gd name="T47" fmla="*/ 54 h 532"/>
                <a:gd name="T48" fmla="*/ 0 w 590"/>
                <a:gd name="T49" fmla="*/ 0 h 532"/>
                <a:gd name="T50" fmla="*/ 24 w 590"/>
                <a:gd name="T51" fmla="*/ 22 h 532"/>
                <a:gd name="T52" fmla="*/ 92 w 590"/>
                <a:gd name="T53" fmla="*/ 92 h 532"/>
                <a:gd name="T54" fmla="*/ 164 w 590"/>
                <a:gd name="T55" fmla="*/ 162 h 532"/>
                <a:gd name="T56" fmla="*/ 190 w 590"/>
                <a:gd name="T57" fmla="*/ 182 h 532"/>
                <a:gd name="T58" fmla="*/ 188 w 590"/>
                <a:gd name="T59" fmla="*/ 146 h 532"/>
                <a:gd name="T60" fmla="*/ 196 w 590"/>
                <a:gd name="T61" fmla="*/ 112 h 532"/>
                <a:gd name="T62" fmla="*/ 200 w 590"/>
                <a:gd name="T63" fmla="*/ 122 h 532"/>
                <a:gd name="T64" fmla="*/ 222 w 590"/>
                <a:gd name="T65" fmla="*/ 154 h 532"/>
                <a:gd name="T66" fmla="*/ 260 w 590"/>
                <a:gd name="T67" fmla="*/ 190 h 532"/>
                <a:gd name="T68" fmla="*/ 274 w 590"/>
                <a:gd name="T69" fmla="*/ 166 h 532"/>
                <a:gd name="T70" fmla="*/ 306 w 590"/>
                <a:gd name="T71" fmla="*/ 88 h 532"/>
                <a:gd name="T72" fmla="*/ 306 w 590"/>
                <a:gd name="T73" fmla="*/ 104 h 532"/>
                <a:gd name="T74" fmla="*/ 314 w 590"/>
                <a:gd name="T75" fmla="*/ 134 h 532"/>
                <a:gd name="T76" fmla="*/ 336 w 590"/>
                <a:gd name="T77" fmla="*/ 174 h 532"/>
                <a:gd name="T78" fmla="*/ 352 w 590"/>
                <a:gd name="T79" fmla="*/ 200 h 532"/>
                <a:gd name="T80" fmla="*/ 378 w 590"/>
                <a:gd name="T81" fmla="*/ 162 h 532"/>
                <a:gd name="T82" fmla="*/ 406 w 590"/>
                <a:gd name="T83" fmla="*/ 140 h 532"/>
                <a:gd name="T84" fmla="*/ 416 w 590"/>
                <a:gd name="T85" fmla="*/ 136 h 532"/>
                <a:gd name="T86" fmla="*/ 418 w 590"/>
                <a:gd name="T87" fmla="*/ 174 h 532"/>
                <a:gd name="T88" fmla="*/ 424 w 590"/>
                <a:gd name="T89" fmla="*/ 202 h 532"/>
                <a:gd name="T90" fmla="*/ 430 w 590"/>
                <a:gd name="T91" fmla="*/ 210 h 532"/>
                <a:gd name="T92" fmla="*/ 430 w 590"/>
                <a:gd name="T93" fmla="*/ 206 h 532"/>
                <a:gd name="T94" fmla="*/ 456 w 590"/>
                <a:gd name="T95" fmla="*/ 206 h 532"/>
                <a:gd name="T96" fmla="*/ 490 w 590"/>
                <a:gd name="T97" fmla="*/ 210 h 532"/>
                <a:gd name="T98" fmla="*/ 528 w 590"/>
                <a:gd name="T99" fmla="*/ 224 h 532"/>
                <a:gd name="T100" fmla="*/ 560 w 590"/>
                <a:gd name="T101" fmla="*/ 25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532">
                  <a:moveTo>
                    <a:pt x="560" y="250"/>
                  </a:moveTo>
                  <a:lnTo>
                    <a:pt x="560" y="250"/>
                  </a:lnTo>
                  <a:lnTo>
                    <a:pt x="570" y="264"/>
                  </a:lnTo>
                  <a:lnTo>
                    <a:pt x="578" y="280"/>
                  </a:lnTo>
                  <a:lnTo>
                    <a:pt x="584" y="298"/>
                  </a:lnTo>
                  <a:lnTo>
                    <a:pt x="588" y="316"/>
                  </a:lnTo>
                  <a:lnTo>
                    <a:pt x="590" y="334"/>
                  </a:lnTo>
                  <a:lnTo>
                    <a:pt x="590" y="352"/>
                  </a:lnTo>
                  <a:lnTo>
                    <a:pt x="588" y="390"/>
                  </a:lnTo>
                  <a:lnTo>
                    <a:pt x="588" y="390"/>
                  </a:lnTo>
                  <a:lnTo>
                    <a:pt x="582" y="426"/>
                  </a:lnTo>
                  <a:lnTo>
                    <a:pt x="572" y="464"/>
                  </a:lnTo>
                  <a:lnTo>
                    <a:pt x="572" y="464"/>
                  </a:lnTo>
                  <a:lnTo>
                    <a:pt x="556" y="500"/>
                  </a:lnTo>
                  <a:lnTo>
                    <a:pt x="548" y="520"/>
                  </a:lnTo>
                  <a:lnTo>
                    <a:pt x="546" y="528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30" y="506"/>
                  </a:lnTo>
                  <a:lnTo>
                    <a:pt x="516" y="480"/>
                  </a:lnTo>
                  <a:lnTo>
                    <a:pt x="516" y="480"/>
                  </a:lnTo>
                  <a:lnTo>
                    <a:pt x="504" y="462"/>
                  </a:lnTo>
                  <a:lnTo>
                    <a:pt x="490" y="446"/>
                  </a:lnTo>
                  <a:lnTo>
                    <a:pt x="474" y="434"/>
                  </a:lnTo>
                  <a:lnTo>
                    <a:pt x="458" y="424"/>
                  </a:lnTo>
                  <a:lnTo>
                    <a:pt x="440" y="416"/>
                  </a:lnTo>
                  <a:lnTo>
                    <a:pt x="422" y="408"/>
                  </a:lnTo>
                  <a:lnTo>
                    <a:pt x="382" y="396"/>
                  </a:lnTo>
                  <a:lnTo>
                    <a:pt x="342" y="388"/>
                  </a:lnTo>
                  <a:lnTo>
                    <a:pt x="302" y="380"/>
                  </a:lnTo>
                  <a:lnTo>
                    <a:pt x="260" y="370"/>
                  </a:lnTo>
                  <a:lnTo>
                    <a:pt x="242" y="364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198" y="344"/>
                  </a:lnTo>
                  <a:lnTo>
                    <a:pt x="174" y="330"/>
                  </a:lnTo>
                  <a:lnTo>
                    <a:pt x="152" y="314"/>
                  </a:lnTo>
                  <a:lnTo>
                    <a:pt x="130" y="296"/>
                  </a:lnTo>
                  <a:lnTo>
                    <a:pt x="110" y="278"/>
                  </a:lnTo>
                  <a:lnTo>
                    <a:pt x="90" y="256"/>
                  </a:lnTo>
                  <a:lnTo>
                    <a:pt x="74" y="234"/>
                  </a:lnTo>
                  <a:lnTo>
                    <a:pt x="58" y="212"/>
                  </a:lnTo>
                  <a:lnTo>
                    <a:pt x="44" y="186"/>
                  </a:lnTo>
                  <a:lnTo>
                    <a:pt x="32" y="162"/>
                  </a:lnTo>
                  <a:lnTo>
                    <a:pt x="20" y="136"/>
                  </a:lnTo>
                  <a:lnTo>
                    <a:pt x="12" y="108"/>
                  </a:lnTo>
                  <a:lnTo>
                    <a:pt x="6" y="82"/>
                  </a:lnTo>
                  <a:lnTo>
                    <a:pt x="2" y="54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22"/>
                  </a:lnTo>
                  <a:lnTo>
                    <a:pt x="48" y="44"/>
                  </a:lnTo>
                  <a:lnTo>
                    <a:pt x="92" y="92"/>
                  </a:lnTo>
                  <a:lnTo>
                    <a:pt x="140" y="140"/>
                  </a:lnTo>
                  <a:lnTo>
                    <a:pt x="164" y="16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88" y="164"/>
                  </a:lnTo>
                  <a:lnTo>
                    <a:pt x="188" y="146"/>
                  </a:lnTo>
                  <a:lnTo>
                    <a:pt x="190" y="128"/>
                  </a:lnTo>
                  <a:lnTo>
                    <a:pt x="196" y="112"/>
                  </a:lnTo>
                  <a:lnTo>
                    <a:pt x="196" y="112"/>
                  </a:lnTo>
                  <a:lnTo>
                    <a:pt x="200" y="122"/>
                  </a:lnTo>
                  <a:lnTo>
                    <a:pt x="206" y="134"/>
                  </a:lnTo>
                  <a:lnTo>
                    <a:pt x="222" y="154"/>
                  </a:lnTo>
                  <a:lnTo>
                    <a:pt x="242" y="174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74" y="166"/>
                  </a:lnTo>
                  <a:lnTo>
                    <a:pt x="284" y="140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104"/>
                  </a:lnTo>
                  <a:lnTo>
                    <a:pt x="308" y="120"/>
                  </a:lnTo>
                  <a:lnTo>
                    <a:pt x="314" y="134"/>
                  </a:lnTo>
                  <a:lnTo>
                    <a:pt x="320" y="148"/>
                  </a:lnTo>
                  <a:lnTo>
                    <a:pt x="336" y="174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62" y="182"/>
                  </a:lnTo>
                  <a:lnTo>
                    <a:pt x="378" y="162"/>
                  </a:lnTo>
                  <a:lnTo>
                    <a:pt x="396" y="146"/>
                  </a:lnTo>
                  <a:lnTo>
                    <a:pt x="406" y="140"/>
                  </a:lnTo>
                  <a:lnTo>
                    <a:pt x="416" y="136"/>
                  </a:lnTo>
                  <a:lnTo>
                    <a:pt x="416" y="136"/>
                  </a:lnTo>
                  <a:lnTo>
                    <a:pt x="416" y="156"/>
                  </a:lnTo>
                  <a:lnTo>
                    <a:pt x="418" y="174"/>
                  </a:lnTo>
                  <a:lnTo>
                    <a:pt x="422" y="192"/>
                  </a:lnTo>
                  <a:lnTo>
                    <a:pt x="424" y="202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28" y="208"/>
                  </a:lnTo>
                  <a:lnTo>
                    <a:pt x="430" y="206"/>
                  </a:lnTo>
                  <a:lnTo>
                    <a:pt x="436" y="204"/>
                  </a:lnTo>
                  <a:lnTo>
                    <a:pt x="456" y="206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510" y="216"/>
                  </a:lnTo>
                  <a:lnTo>
                    <a:pt x="528" y="224"/>
                  </a:lnTo>
                  <a:lnTo>
                    <a:pt x="544" y="236"/>
                  </a:lnTo>
                  <a:lnTo>
                    <a:pt x="560" y="250"/>
                  </a:lnTo>
                  <a:close/>
                </a:path>
              </a:pathLst>
            </a:custGeom>
            <a:solidFill>
              <a:srgbClr val="4E31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81"/>
            <p:cNvSpPr>
              <a:spLocks/>
            </p:cNvSpPr>
            <p:nvPr/>
          </p:nvSpPr>
          <p:spPr bwMode="auto">
            <a:xfrm>
              <a:off x="7855738" y="2069952"/>
              <a:ext cx="1027269" cy="926283"/>
            </a:xfrm>
            <a:custGeom>
              <a:avLst/>
              <a:gdLst>
                <a:gd name="T0" fmla="*/ 560 w 590"/>
                <a:gd name="T1" fmla="*/ 250 h 532"/>
                <a:gd name="T2" fmla="*/ 578 w 590"/>
                <a:gd name="T3" fmla="*/ 280 h 532"/>
                <a:gd name="T4" fmla="*/ 588 w 590"/>
                <a:gd name="T5" fmla="*/ 316 h 532"/>
                <a:gd name="T6" fmla="*/ 590 w 590"/>
                <a:gd name="T7" fmla="*/ 352 h 532"/>
                <a:gd name="T8" fmla="*/ 588 w 590"/>
                <a:gd name="T9" fmla="*/ 390 h 532"/>
                <a:gd name="T10" fmla="*/ 572 w 590"/>
                <a:gd name="T11" fmla="*/ 464 h 532"/>
                <a:gd name="T12" fmla="*/ 556 w 590"/>
                <a:gd name="T13" fmla="*/ 500 h 532"/>
                <a:gd name="T14" fmla="*/ 546 w 590"/>
                <a:gd name="T15" fmla="*/ 528 h 532"/>
                <a:gd name="T16" fmla="*/ 544 w 590"/>
                <a:gd name="T17" fmla="*/ 532 h 532"/>
                <a:gd name="T18" fmla="*/ 516 w 590"/>
                <a:gd name="T19" fmla="*/ 480 h 532"/>
                <a:gd name="T20" fmla="*/ 504 w 590"/>
                <a:gd name="T21" fmla="*/ 462 h 532"/>
                <a:gd name="T22" fmla="*/ 474 w 590"/>
                <a:gd name="T23" fmla="*/ 434 h 532"/>
                <a:gd name="T24" fmla="*/ 440 w 590"/>
                <a:gd name="T25" fmla="*/ 416 h 532"/>
                <a:gd name="T26" fmla="*/ 382 w 590"/>
                <a:gd name="T27" fmla="*/ 396 h 532"/>
                <a:gd name="T28" fmla="*/ 302 w 590"/>
                <a:gd name="T29" fmla="*/ 380 h 532"/>
                <a:gd name="T30" fmla="*/ 242 w 590"/>
                <a:gd name="T31" fmla="*/ 364 h 532"/>
                <a:gd name="T32" fmla="*/ 222 w 590"/>
                <a:gd name="T33" fmla="*/ 358 h 532"/>
                <a:gd name="T34" fmla="*/ 174 w 590"/>
                <a:gd name="T35" fmla="*/ 330 h 532"/>
                <a:gd name="T36" fmla="*/ 130 w 590"/>
                <a:gd name="T37" fmla="*/ 296 h 532"/>
                <a:gd name="T38" fmla="*/ 90 w 590"/>
                <a:gd name="T39" fmla="*/ 256 h 532"/>
                <a:gd name="T40" fmla="*/ 58 w 590"/>
                <a:gd name="T41" fmla="*/ 212 h 532"/>
                <a:gd name="T42" fmla="*/ 32 w 590"/>
                <a:gd name="T43" fmla="*/ 162 h 532"/>
                <a:gd name="T44" fmla="*/ 12 w 590"/>
                <a:gd name="T45" fmla="*/ 108 h 532"/>
                <a:gd name="T46" fmla="*/ 2 w 590"/>
                <a:gd name="T47" fmla="*/ 54 h 532"/>
                <a:gd name="T48" fmla="*/ 0 w 590"/>
                <a:gd name="T49" fmla="*/ 0 h 532"/>
                <a:gd name="T50" fmla="*/ 24 w 590"/>
                <a:gd name="T51" fmla="*/ 22 h 532"/>
                <a:gd name="T52" fmla="*/ 92 w 590"/>
                <a:gd name="T53" fmla="*/ 92 h 532"/>
                <a:gd name="T54" fmla="*/ 164 w 590"/>
                <a:gd name="T55" fmla="*/ 162 h 532"/>
                <a:gd name="T56" fmla="*/ 190 w 590"/>
                <a:gd name="T57" fmla="*/ 182 h 532"/>
                <a:gd name="T58" fmla="*/ 188 w 590"/>
                <a:gd name="T59" fmla="*/ 146 h 532"/>
                <a:gd name="T60" fmla="*/ 196 w 590"/>
                <a:gd name="T61" fmla="*/ 112 h 532"/>
                <a:gd name="T62" fmla="*/ 200 w 590"/>
                <a:gd name="T63" fmla="*/ 122 h 532"/>
                <a:gd name="T64" fmla="*/ 222 w 590"/>
                <a:gd name="T65" fmla="*/ 154 h 532"/>
                <a:gd name="T66" fmla="*/ 260 w 590"/>
                <a:gd name="T67" fmla="*/ 190 h 532"/>
                <a:gd name="T68" fmla="*/ 274 w 590"/>
                <a:gd name="T69" fmla="*/ 166 h 532"/>
                <a:gd name="T70" fmla="*/ 306 w 590"/>
                <a:gd name="T71" fmla="*/ 88 h 532"/>
                <a:gd name="T72" fmla="*/ 306 w 590"/>
                <a:gd name="T73" fmla="*/ 104 h 532"/>
                <a:gd name="T74" fmla="*/ 314 w 590"/>
                <a:gd name="T75" fmla="*/ 134 h 532"/>
                <a:gd name="T76" fmla="*/ 336 w 590"/>
                <a:gd name="T77" fmla="*/ 174 h 532"/>
                <a:gd name="T78" fmla="*/ 352 w 590"/>
                <a:gd name="T79" fmla="*/ 200 h 532"/>
                <a:gd name="T80" fmla="*/ 378 w 590"/>
                <a:gd name="T81" fmla="*/ 162 h 532"/>
                <a:gd name="T82" fmla="*/ 406 w 590"/>
                <a:gd name="T83" fmla="*/ 140 h 532"/>
                <a:gd name="T84" fmla="*/ 416 w 590"/>
                <a:gd name="T85" fmla="*/ 136 h 532"/>
                <a:gd name="T86" fmla="*/ 418 w 590"/>
                <a:gd name="T87" fmla="*/ 174 h 532"/>
                <a:gd name="T88" fmla="*/ 424 w 590"/>
                <a:gd name="T89" fmla="*/ 202 h 532"/>
                <a:gd name="T90" fmla="*/ 430 w 590"/>
                <a:gd name="T91" fmla="*/ 210 h 532"/>
                <a:gd name="T92" fmla="*/ 430 w 590"/>
                <a:gd name="T93" fmla="*/ 206 h 532"/>
                <a:gd name="T94" fmla="*/ 456 w 590"/>
                <a:gd name="T95" fmla="*/ 206 h 532"/>
                <a:gd name="T96" fmla="*/ 490 w 590"/>
                <a:gd name="T97" fmla="*/ 210 h 532"/>
                <a:gd name="T98" fmla="*/ 528 w 590"/>
                <a:gd name="T99" fmla="*/ 224 h 532"/>
                <a:gd name="T100" fmla="*/ 560 w 590"/>
                <a:gd name="T101" fmla="*/ 25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532">
                  <a:moveTo>
                    <a:pt x="560" y="250"/>
                  </a:moveTo>
                  <a:lnTo>
                    <a:pt x="560" y="250"/>
                  </a:lnTo>
                  <a:lnTo>
                    <a:pt x="570" y="264"/>
                  </a:lnTo>
                  <a:lnTo>
                    <a:pt x="578" y="280"/>
                  </a:lnTo>
                  <a:lnTo>
                    <a:pt x="584" y="298"/>
                  </a:lnTo>
                  <a:lnTo>
                    <a:pt x="588" y="316"/>
                  </a:lnTo>
                  <a:lnTo>
                    <a:pt x="590" y="334"/>
                  </a:lnTo>
                  <a:lnTo>
                    <a:pt x="590" y="352"/>
                  </a:lnTo>
                  <a:lnTo>
                    <a:pt x="588" y="390"/>
                  </a:lnTo>
                  <a:lnTo>
                    <a:pt x="588" y="390"/>
                  </a:lnTo>
                  <a:lnTo>
                    <a:pt x="582" y="426"/>
                  </a:lnTo>
                  <a:lnTo>
                    <a:pt x="572" y="464"/>
                  </a:lnTo>
                  <a:lnTo>
                    <a:pt x="572" y="464"/>
                  </a:lnTo>
                  <a:lnTo>
                    <a:pt x="556" y="500"/>
                  </a:lnTo>
                  <a:lnTo>
                    <a:pt x="548" y="520"/>
                  </a:lnTo>
                  <a:lnTo>
                    <a:pt x="546" y="528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30" y="506"/>
                  </a:lnTo>
                  <a:lnTo>
                    <a:pt x="516" y="480"/>
                  </a:lnTo>
                  <a:lnTo>
                    <a:pt x="516" y="480"/>
                  </a:lnTo>
                  <a:lnTo>
                    <a:pt x="504" y="462"/>
                  </a:lnTo>
                  <a:lnTo>
                    <a:pt x="490" y="446"/>
                  </a:lnTo>
                  <a:lnTo>
                    <a:pt x="474" y="434"/>
                  </a:lnTo>
                  <a:lnTo>
                    <a:pt x="458" y="424"/>
                  </a:lnTo>
                  <a:lnTo>
                    <a:pt x="440" y="416"/>
                  </a:lnTo>
                  <a:lnTo>
                    <a:pt x="422" y="408"/>
                  </a:lnTo>
                  <a:lnTo>
                    <a:pt x="382" y="396"/>
                  </a:lnTo>
                  <a:lnTo>
                    <a:pt x="342" y="388"/>
                  </a:lnTo>
                  <a:lnTo>
                    <a:pt x="302" y="380"/>
                  </a:lnTo>
                  <a:lnTo>
                    <a:pt x="260" y="370"/>
                  </a:lnTo>
                  <a:lnTo>
                    <a:pt x="242" y="364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198" y="344"/>
                  </a:lnTo>
                  <a:lnTo>
                    <a:pt x="174" y="330"/>
                  </a:lnTo>
                  <a:lnTo>
                    <a:pt x="152" y="314"/>
                  </a:lnTo>
                  <a:lnTo>
                    <a:pt x="130" y="296"/>
                  </a:lnTo>
                  <a:lnTo>
                    <a:pt x="110" y="278"/>
                  </a:lnTo>
                  <a:lnTo>
                    <a:pt x="90" y="256"/>
                  </a:lnTo>
                  <a:lnTo>
                    <a:pt x="74" y="234"/>
                  </a:lnTo>
                  <a:lnTo>
                    <a:pt x="58" y="212"/>
                  </a:lnTo>
                  <a:lnTo>
                    <a:pt x="44" y="186"/>
                  </a:lnTo>
                  <a:lnTo>
                    <a:pt x="32" y="162"/>
                  </a:lnTo>
                  <a:lnTo>
                    <a:pt x="20" y="136"/>
                  </a:lnTo>
                  <a:lnTo>
                    <a:pt x="12" y="108"/>
                  </a:lnTo>
                  <a:lnTo>
                    <a:pt x="6" y="82"/>
                  </a:lnTo>
                  <a:lnTo>
                    <a:pt x="2" y="54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22"/>
                  </a:lnTo>
                  <a:lnTo>
                    <a:pt x="48" y="44"/>
                  </a:lnTo>
                  <a:lnTo>
                    <a:pt x="92" y="92"/>
                  </a:lnTo>
                  <a:lnTo>
                    <a:pt x="140" y="140"/>
                  </a:lnTo>
                  <a:lnTo>
                    <a:pt x="164" y="16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88" y="164"/>
                  </a:lnTo>
                  <a:lnTo>
                    <a:pt x="188" y="146"/>
                  </a:lnTo>
                  <a:lnTo>
                    <a:pt x="190" y="128"/>
                  </a:lnTo>
                  <a:lnTo>
                    <a:pt x="196" y="112"/>
                  </a:lnTo>
                  <a:lnTo>
                    <a:pt x="196" y="112"/>
                  </a:lnTo>
                  <a:lnTo>
                    <a:pt x="200" y="122"/>
                  </a:lnTo>
                  <a:lnTo>
                    <a:pt x="206" y="134"/>
                  </a:lnTo>
                  <a:lnTo>
                    <a:pt x="222" y="154"/>
                  </a:lnTo>
                  <a:lnTo>
                    <a:pt x="242" y="174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74" y="166"/>
                  </a:lnTo>
                  <a:lnTo>
                    <a:pt x="284" y="140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104"/>
                  </a:lnTo>
                  <a:lnTo>
                    <a:pt x="308" y="120"/>
                  </a:lnTo>
                  <a:lnTo>
                    <a:pt x="314" y="134"/>
                  </a:lnTo>
                  <a:lnTo>
                    <a:pt x="320" y="148"/>
                  </a:lnTo>
                  <a:lnTo>
                    <a:pt x="336" y="174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62" y="182"/>
                  </a:lnTo>
                  <a:lnTo>
                    <a:pt x="378" y="162"/>
                  </a:lnTo>
                  <a:lnTo>
                    <a:pt x="396" y="146"/>
                  </a:lnTo>
                  <a:lnTo>
                    <a:pt x="406" y="140"/>
                  </a:lnTo>
                  <a:lnTo>
                    <a:pt x="416" y="136"/>
                  </a:lnTo>
                  <a:lnTo>
                    <a:pt x="416" y="136"/>
                  </a:lnTo>
                  <a:lnTo>
                    <a:pt x="416" y="156"/>
                  </a:lnTo>
                  <a:lnTo>
                    <a:pt x="418" y="174"/>
                  </a:lnTo>
                  <a:lnTo>
                    <a:pt x="422" y="192"/>
                  </a:lnTo>
                  <a:lnTo>
                    <a:pt x="424" y="202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28" y="208"/>
                  </a:lnTo>
                  <a:lnTo>
                    <a:pt x="430" y="206"/>
                  </a:lnTo>
                  <a:lnTo>
                    <a:pt x="436" y="204"/>
                  </a:lnTo>
                  <a:lnTo>
                    <a:pt x="456" y="206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510" y="216"/>
                  </a:lnTo>
                  <a:lnTo>
                    <a:pt x="528" y="224"/>
                  </a:lnTo>
                  <a:lnTo>
                    <a:pt x="544" y="236"/>
                  </a:lnTo>
                  <a:lnTo>
                    <a:pt x="560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7855738" y="2069952"/>
              <a:ext cx="1027269" cy="926283"/>
            </a:xfrm>
            <a:custGeom>
              <a:avLst/>
              <a:gdLst>
                <a:gd name="T0" fmla="*/ 560 w 590"/>
                <a:gd name="T1" fmla="*/ 250 h 532"/>
                <a:gd name="T2" fmla="*/ 578 w 590"/>
                <a:gd name="T3" fmla="*/ 280 h 532"/>
                <a:gd name="T4" fmla="*/ 588 w 590"/>
                <a:gd name="T5" fmla="*/ 316 h 532"/>
                <a:gd name="T6" fmla="*/ 590 w 590"/>
                <a:gd name="T7" fmla="*/ 352 h 532"/>
                <a:gd name="T8" fmla="*/ 588 w 590"/>
                <a:gd name="T9" fmla="*/ 390 h 532"/>
                <a:gd name="T10" fmla="*/ 572 w 590"/>
                <a:gd name="T11" fmla="*/ 464 h 532"/>
                <a:gd name="T12" fmla="*/ 556 w 590"/>
                <a:gd name="T13" fmla="*/ 500 h 532"/>
                <a:gd name="T14" fmla="*/ 546 w 590"/>
                <a:gd name="T15" fmla="*/ 528 h 532"/>
                <a:gd name="T16" fmla="*/ 544 w 590"/>
                <a:gd name="T17" fmla="*/ 532 h 532"/>
                <a:gd name="T18" fmla="*/ 516 w 590"/>
                <a:gd name="T19" fmla="*/ 480 h 532"/>
                <a:gd name="T20" fmla="*/ 504 w 590"/>
                <a:gd name="T21" fmla="*/ 462 h 532"/>
                <a:gd name="T22" fmla="*/ 474 w 590"/>
                <a:gd name="T23" fmla="*/ 434 h 532"/>
                <a:gd name="T24" fmla="*/ 440 w 590"/>
                <a:gd name="T25" fmla="*/ 416 h 532"/>
                <a:gd name="T26" fmla="*/ 382 w 590"/>
                <a:gd name="T27" fmla="*/ 396 h 532"/>
                <a:gd name="T28" fmla="*/ 302 w 590"/>
                <a:gd name="T29" fmla="*/ 380 h 532"/>
                <a:gd name="T30" fmla="*/ 242 w 590"/>
                <a:gd name="T31" fmla="*/ 364 h 532"/>
                <a:gd name="T32" fmla="*/ 222 w 590"/>
                <a:gd name="T33" fmla="*/ 358 h 532"/>
                <a:gd name="T34" fmla="*/ 174 w 590"/>
                <a:gd name="T35" fmla="*/ 330 h 532"/>
                <a:gd name="T36" fmla="*/ 130 w 590"/>
                <a:gd name="T37" fmla="*/ 296 h 532"/>
                <a:gd name="T38" fmla="*/ 90 w 590"/>
                <a:gd name="T39" fmla="*/ 256 h 532"/>
                <a:gd name="T40" fmla="*/ 58 w 590"/>
                <a:gd name="T41" fmla="*/ 212 h 532"/>
                <a:gd name="T42" fmla="*/ 32 w 590"/>
                <a:gd name="T43" fmla="*/ 162 h 532"/>
                <a:gd name="T44" fmla="*/ 12 w 590"/>
                <a:gd name="T45" fmla="*/ 108 h 532"/>
                <a:gd name="T46" fmla="*/ 2 w 590"/>
                <a:gd name="T47" fmla="*/ 54 h 532"/>
                <a:gd name="T48" fmla="*/ 0 w 590"/>
                <a:gd name="T49" fmla="*/ 0 h 532"/>
                <a:gd name="T50" fmla="*/ 24 w 590"/>
                <a:gd name="T51" fmla="*/ 22 h 532"/>
                <a:gd name="T52" fmla="*/ 92 w 590"/>
                <a:gd name="T53" fmla="*/ 92 h 532"/>
                <a:gd name="T54" fmla="*/ 164 w 590"/>
                <a:gd name="T55" fmla="*/ 162 h 532"/>
                <a:gd name="T56" fmla="*/ 190 w 590"/>
                <a:gd name="T57" fmla="*/ 182 h 532"/>
                <a:gd name="T58" fmla="*/ 188 w 590"/>
                <a:gd name="T59" fmla="*/ 146 h 532"/>
                <a:gd name="T60" fmla="*/ 196 w 590"/>
                <a:gd name="T61" fmla="*/ 112 h 532"/>
                <a:gd name="T62" fmla="*/ 200 w 590"/>
                <a:gd name="T63" fmla="*/ 122 h 532"/>
                <a:gd name="T64" fmla="*/ 222 w 590"/>
                <a:gd name="T65" fmla="*/ 154 h 532"/>
                <a:gd name="T66" fmla="*/ 260 w 590"/>
                <a:gd name="T67" fmla="*/ 190 h 532"/>
                <a:gd name="T68" fmla="*/ 274 w 590"/>
                <a:gd name="T69" fmla="*/ 166 h 532"/>
                <a:gd name="T70" fmla="*/ 306 w 590"/>
                <a:gd name="T71" fmla="*/ 88 h 532"/>
                <a:gd name="T72" fmla="*/ 306 w 590"/>
                <a:gd name="T73" fmla="*/ 104 h 532"/>
                <a:gd name="T74" fmla="*/ 314 w 590"/>
                <a:gd name="T75" fmla="*/ 134 h 532"/>
                <a:gd name="T76" fmla="*/ 336 w 590"/>
                <a:gd name="T77" fmla="*/ 174 h 532"/>
                <a:gd name="T78" fmla="*/ 352 w 590"/>
                <a:gd name="T79" fmla="*/ 200 h 532"/>
                <a:gd name="T80" fmla="*/ 378 w 590"/>
                <a:gd name="T81" fmla="*/ 162 h 532"/>
                <a:gd name="T82" fmla="*/ 406 w 590"/>
                <a:gd name="T83" fmla="*/ 140 h 532"/>
                <a:gd name="T84" fmla="*/ 416 w 590"/>
                <a:gd name="T85" fmla="*/ 136 h 532"/>
                <a:gd name="T86" fmla="*/ 418 w 590"/>
                <a:gd name="T87" fmla="*/ 174 h 532"/>
                <a:gd name="T88" fmla="*/ 424 w 590"/>
                <a:gd name="T89" fmla="*/ 202 h 532"/>
                <a:gd name="T90" fmla="*/ 430 w 590"/>
                <a:gd name="T91" fmla="*/ 210 h 532"/>
                <a:gd name="T92" fmla="*/ 430 w 590"/>
                <a:gd name="T93" fmla="*/ 206 h 532"/>
                <a:gd name="T94" fmla="*/ 456 w 590"/>
                <a:gd name="T95" fmla="*/ 206 h 532"/>
                <a:gd name="T96" fmla="*/ 490 w 590"/>
                <a:gd name="T97" fmla="*/ 210 h 532"/>
                <a:gd name="T98" fmla="*/ 528 w 590"/>
                <a:gd name="T99" fmla="*/ 224 h 532"/>
                <a:gd name="T100" fmla="*/ 560 w 590"/>
                <a:gd name="T101" fmla="*/ 25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532">
                  <a:moveTo>
                    <a:pt x="560" y="250"/>
                  </a:moveTo>
                  <a:lnTo>
                    <a:pt x="560" y="250"/>
                  </a:lnTo>
                  <a:lnTo>
                    <a:pt x="570" y="264"/>
                  </a:lnTo>
                  <a:lnTo>
                    <a:pt x="578" y="280"/>
                  </a:lnTo>
                  <a:lnTo>
                    <a:pt x="584" y="298"/>
                  </a:lnTo>
                  <a:lnTo>
                    <a:pt x="588" y="316"/>
                  </a:lnTo>
                  <a:lnTo>
                    <a:pt x="590" y="334"/>
                  </a:lnTo>
                  <a:lnTo>
                    <a:pt x="590" y="352"/>
                  </a:lnTo>
                  <a:lnTo>
                    <a:pt x="588" y="390"/>
                  </a:lnTo>
                  <a:lnTo>
                    <a:pt x="588" y="390"/>
                  </a:lnTo>
                  <a:lnTo>
                    <a:pt x="582" y="426"/>
                  </a:lnTo>
                  <a:lnTo>
                    <a:pt x="572" y="464"/>
                  </a:lnTo>
                  <a:lnTo>
                    <a:pt x="572" y="464"/>
                  </a:lnTo>
                  <a:lnTo>
                    <a:pt x="556" y="500"/>
                  </a:lnTo>
                  <a:lnTo>
                    <a:pt x="548" y="520"/>
                  </a:lnTo>
                  <a:lnTo>
                    <a:pt x="546" y="528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30" y="506"/>
                  </a:lnTo>
                  <a:lnTo>
                    <a:pt x="516" y="480"/>
                  </a:lnTo>
                  <a:lnTo>
                    <a:pt x="516" y="480"/>
                  </a:lnTo>
                  <a:lnTo>
                    <a:pt x="504" y="462"/>
                  </a:lnTo>
                  <a:lnTo>
                    <a:pt x="490" y="446"/>
                  </a:lnTo>
                  <a:lnTo>
                    <a:pt x="474" y="434"/>
                  </a:lnTo>
                  <a:lnTo>
                    <a:pt x="458" y="424"/>
                  </a:lnTo>
                  <a:lnTo>
                    <a:pt x="440" y="416"/>
                  </a:lnTo>
                  <a:lnTo>
                    <a:pt x="422" y="408"/>
                  </a:lnTo>
                  <a:lnTo>
                    <a:pt x="382" y="396"/>
                  </a:lnTo>
                  <a:lnTo>
                    <a:pt x="342" y="388"/>
                  </a:lnTo>
                  <a:lnTo>
                    <a:pt x="302" y="380"/>
                  </a:lnTo>
                  <a:lnTo>
                    <a:pt x="260" y="370"/>
                  </a:lnTo>
                  <a:lnTo>
                    <a:pt x="242" y="364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198" y="344"/>
                  </a:lnTo>
                  <a:lnTo>
                    <a:pt x="174" y="330"/>
                  </a:lnTo>
                  <a:lnTo>
                    <a:pt x="152" y="314"/>
                  </a:lnTo>
                  <a:lnTo>
                    <a:pt x="130" y="296"/>
                  </a:lnTo>
                  <a:lnTo>
                    <a:pt x="110" y="278"/>
                  </a:lnTo>
                  <a:lnTo>
                    <a:pt x="90" y="256"/>
                  </a:lnTo>
                  <a:lnTo>
                    <a:pt x="74" y="234"/>
                  </a:lnTo>
                  <a:lnTo>
                    <a:pt x="58" y="212"/>
                  </a:lnTo>
                  <a:lnTo>
                    <a:pt x="44" y="186"/>
                  </a:lnTo>
                  <a:lnTo>
                    <a:pt x="32" y="162"/>
                  </a:lnTo>
                  <a:lnTo>
                    <a:pt x="20" y="136"/>
                  </a:lnTo>
                  <a:lnTo>
                    <a:pt x="12" y="108"/>
                  </a:lnTo>
                  <a:lnTo>
                    <a:pt x="6" y="82"/>
                  </a:lnTo>
                  <a:lnTo>
                    <a:pt x="2" y="54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22"/>
                  </a:lnTo>
                  <a:lnTo>
                    <a:pt x="48" y="44"/>
                  </a:lnTo>
                  <a:lnTo>
                    <a:pt x="92" y="92"/>
                  </a:lnTo>
                  <a:lnTo>
                    <a:pt x="140" y="140"/>
                  </a:lnTo>
                  <a:lnTo>
                    <a:pt x="164" y="16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88" y="164"/>
                  </a:lnTo>
                  <a:lnTo>
                    <a:pt x="188" y="146"/>
                  </a:lnTo>
                  <a:lnTo>
                    <a:pt x="190" y="128"/>
                  </a:lnTo>
                  <a:lnTo>
                    <a:pt x="196" y="112"/>
                  </a:lnTo>
                  <a:lnTo>
                    <a:pt x="196" y="112"/>
                  </a:lnTo>
                  <a:lnTo>
                    <a:pt x="200" y="122"/>
                  </a:lnTo>
                  <a:lnTo>
                    <a:pt x="206" y="134"/>
                  </a:lnTo>
                  <a:lnTo>
                    <a:pt x="222" y="154"/>
                  </a:lnTo>
                  <a:lnTo>
                    <a:pt x="242" y="174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74" y="166"/>
                  </a:lnTo>
                  <a:lnTo>
                    <a:pt x="284" y="140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06" y="104"/>
                  </a:lnTo>
                  <a:lnTo>
                    <a:pt x="308" y="120"/>
                  </a:lnTo>
                  <a:lnTo>
                    <a:pt x="314" y="134"/>
                  </a:lnTo>
                  <a:lnTo>
                    <a:pt x="320" y="148"/>
                  </a:lnTo>
                  <a:lnTo>
                    <a:pt x="336" y="174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62" y="182"/>
                  </a:lnTo>
                  <a:lnTo>
                    <a:pt x="378" y="162"/>
                  </a:lnTo>
                  <a:lnTo>
                    <a:pt x="396" y="146"/>
                  </a:lnTo>
                  <a:lnTo>
                    <a:pt x="406" y="140"/>
                  </a:lnTo>
                  <a:lnTo>
                    <a:pt x="416" y="136"/>
                  </a:lnTo>
                  <a:lnTo>
                    <a:pt x="416" y="136"/>
                  </a:lnTo>
                  <a:lnTo>
                    <a:pt x="416" y="156"/>
                  </a:lnTo>
                  <a:lnTo>
                    <a:pt x="418" y="174"/>
                  </a:lnTo>
                  <a:lnTo>
                    <a:pt x="422" y="192"/>
                  </a:lnTo>
                  <a:lnTo>
                    <a:pt x="424" y="202"/>
                  </a:lnTo>
                  <a:lnTo>
                    <a:pt x="430" y="210"/>
                  </a:lnTo>
                  <a:lnTo>
                    <a:pt x="430" y="210"/>
                  </a:lnTo>
                  <a:lnTo>
                    <a:pt x="428" y="208"/>
                  </a:lnTo>
                  <a:lnTo>
                    <a:pt x="430" y="206"/>
                  </a:lnTo>
                  <a:lnTo>
                    <a:pt x="436" y="204"/>
                  </a:lnTo>
                  <a:lnTo>
                    <a:pt x="456" y="206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510" y="216"/>
                  </a:lnTo>
                  <a:lnTo>
                    <a:pt x="528" y="224"/>
                  </a:lnTo>
                  <a:lnTo>
                    <a:pt x="544" y="236"/>
                  </a:lnTo>
                  <a:lnTo>
                    <a:pt x="560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84"/>
            <p:cNvSpPr>
              <a:spLocks/>
            </p:cNvSpPr>
            <p:nvPr/>
          </p:nvSpPr>
          <p:spPr bwMode="auto">
            <a:xfrm>
              <a:off x="8628801" y="2630597"/>
              <a:ext cx="282064" cy="532787"/>
            </a:xfrm>
            <a:custGeom>
              <a:avLst/>
              <a:gdLst>
                <a:gd name="T0" fmla="*/ 52 w 162"/>
                <a:gd name="T1" fmla="*/ 0 h 306"/>
                <a:gd name="T2" fmla="*/ 52 w 162"/>
                <a:gd name="T3" fmla="*/ 0 h 306"/>
                <a:gd name="T4" fmla="*/ 40 w 162"/>
                <a:gd name="T5" fmla="*/ 0 h 306"/>
                <a:gd name="T6" fmla="*/ 30 w 162"/>
                <a:gd name="T7" fmla="*/ 2 h 306"/>
                <a:gd name="T8" fmla="*/ 22 w 162"/>
                <a:gd name="T9" fmla="*/ 4 h 306"/>
                <a:gd name="T10" fmla="*/ 16 w 162"/>
                <a:gd name="T11" fmla="*/ 10 h 306"/>
                <a:gd name="T12" fmla="*/ 10 w 162"/>
                <a:gd name="T13" fmla="*/ 16 h 306"/>
                <a:gd name="T14" fmla="*/ 6 w 162"/>
                <a:gd name="T15" fmla="*/ 24 h 306"/>
                <a:gd name="T16" fmla="*/ 2 w 162"/>
                <a:gd name="T17" fmla="*/ 34 h 306"/>
                <a:gd name="T18" fmla="*/ 0 w 162"/>
                <a:gd name="T19" fmla="*/ 42 h 306"/>
                <a:gd name="T20" fmla="*/ 0 w 162"/>
                <a:gd name="T21" fmla="*/ 62 h 306"/>
                <a:gd name="T22" fmla="*/ 4 w 162"/>
                <a:gd name="T23" fmla="*/ 82 h 306"/>
                <a:gd name="T24" fmla="*/ 8 w 162"/>
                <a:gd name="T25" fmla="*/ 92 h 306"/>
                <a:gd name="T26" fmla="*/ 14 w 162"/>
                <a:gd name="T27" fmla="*/ 100 h 306"/>
                <a:gd name="T28" fmla="*/ 18 w 162"/>
                <a:gd name="T29" fmla="*/ 108 h 306"/>
                <a:gd name="T30" fmla="*/ 26 w 162"/>
                <a:gd name="T31" fmla="*/ 112 h 306"/>
                <a:gd name="T32" fmla="*/ 26 w 162"/>
                <a:gd name="T33" fmla="*/ 112 h 306"/>
                <a:gd name="T34" fmla="*/ 46 w 162"/>
                <a:gd name="T35" fmla="*/ 128 h 306"/>
                <a:gd name="T36" fmla="*/ 64 w 162"/>
                <a:gd name="T37" fmla="*/ 148 h 306"/>
                <a:gd name="T38" fmla="*/ 72 w 162"/>
                <a:gd name="T39" fmla="*/ 158 h 306"/>
                <a:gd name="T40" fmla="*/ 80 w 162"/>
                <a:gd name="T41" fmla="*/ 168 h 306"/>
                <a:gd name="T42" fmla="*/ 84 w 162"/>
                <a:gd name="T43" fmla="*/ 180 h 306"/>
                <a:gd name="T44" fmla="*/ 88 w 162"/>
                <a:gd name="T45" fmla="*/ 192 h 306"/>
                <a:gd name="T46" fmla="*/ 88 w 162"/>
                <a:gd name="T47" fmla="*/ 192 h 306"/>
                <a:gd name="T48" fmla="*/ 88 w 162"/>
                <a:gd name="T49" fmla="*/ 206 h 306"/>
                <a:gd name="T50" fmla="*/ 88 w 162"/>
                <a:gd name="T51" fmla="*/ 220 h 306"/>
                <a:gd name="T52" fmla="*/ 88 w 162"/>
                <a:gd name="T53" fmla="*/ 250 h 306"/>
                <a:gd name="T54" fmla="*/ 88 w 162"/>
                <a:gd name="T55" fmla="*/ 278 h 306"/>
                <a:gd name="T56" fmla="*/ 90 w 162"/>
                <a:gd name="T57" fmla="*/ 292 h 306"/>
                <a:gd name="T58" fmla="*/ 92 w 162"/>
                <a:gd name="T59" fmla="*/ 306 h 306"/>
                <a:gd name="T60" fmla="*/ 92 w 162"/>
                <a:gd name="T61" fmla="*/ 306 h 306"/>
                <a:gd name="T62" fmla="*/ 100 w 162"/>
                <a:gd name="T63" fmla="*/ 298 h 306"/>
                <a:gd name="T64" fmla="*/ 106 w 162"/>
                <a:gd name="T65" fmla="*/ 288 h 306"/>
                <a:gd name="T66" fmla="*/ 116 w 162"/>
                <a:gd name="T67" fmla="*/ 266 h 306"/>
                <a:gd name="T68" fmla="*/ 124 w 162"/>
                <a:gd name="T69" fmla="*/ 240 h 306"/>
                <a:gd name="T70" fmla="*/ 132 w 162"/>
                <a:gd name="T71" fmla="*/ 218 h 306"/>
                <a:gd name="T72" fmla="*/ 132 w 162"/>
                <a:gd name="T73" fmla="*/ 218 h 306"/>
                <a:gd name="T74" fmla="*/ 146 w 162"/>
                <a:gd name="T75" fmla="*/ 182 h 306"/>
                <a:gd name="T76" fmla="*/ 152 w 162"/>
                <a:gd name="T77" fmla="*/ 164 h 306"/>
                <a:gd name="T78" fmla="*/ 158 w 162"/>
                <a:gd name="T79" fmla="*/ 144 h 306"/>
                <a:gd name="T80" fmla="*/ 158 w 162"/>
                <a:gd name="T81" fmla="*/ 144 h 306"/>
                <a:gd name="T82" fmla="*/ 162 w 162"/>
                <a:gd name="T83" fmla="*/ 124 h 306"/>
                <a:gd name="T84" fmla="*/ 160 w 162"/>
                <a:gd name="T85" fmla="*/ 106 h 306"/>
                <a:gd name="T86" fmla="*/ 158 w 162"/>
                <a:gd name="T87" fmla="*/ 86 h 306"/>
                <a:gd name="T88" fmla="*/ 148 w 162"/>
                <a:gd name="T89" fmla="*/ 68 h 306"/>
                <a:gd name="T90" fmla="*/ 148 w 162"/>
                <a:gd name="T91" fmla="*/ 68 h 306"/>
                <a:gd name="T92" fmla="*/ 140 w 162"/>
                <a:gd name="T93" fmla="*/ 56 h 306"/>
                <a:gd name="T94" fmla="*/ 132 w 162"/>
                <a:gd name="T95" fmla="*/ 44 h 306"/>
                <a:gd name="T96" fmla="*/ 120 w 162"/>
                <a:gd name="T97" fmla="*/ 34 h 306"/>
                <a:gd name="T98" fmla="*/ 108 w 162"/>
                <a:gd name="T99" fmla="*/ 24 h 306"/>
                <a:gd name="T100" fmla="*/ 94 w 162"/>
                <a:gd name="T101" fmla="*/ 16 h 306"/>
                <a:gd name="T102" fmla="*/ 80 w 162"/>
                <a:gd name="T103" fmla="*/ 8 h 306"/>
                <a:gd name="T104" fmla="*/ 66 w 162"/>
                <a:gd name="T105" fmla="*/ 4 h 306"/>
                <a:gd name="T106" fmla="*/ 52 w 162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306">
                  <a:moveTo>
                    <a:pt x="52" y="0"/>
                  </a:moveTo>
                  <a:lnTo>
                    <a:pt x="52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8" y="92"/>
                  </a:lnTo>
                  <a:lnTo>
                    <a:pt x="14" y="100"/>
                  </a:lnTo>
                  <a:lnTo>
                    <a:pt x="18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46" y="128"/>
                  </a:lnTo>
                  <a:lnTo>
                    <a:pt x="64" y="148"/>
                  </a:lnTo>
                  <a:lnTo>
                    <a:pt x="72" y="158"/>
                  </a:lnTo>
                  <a:lnTo>
                    <a:pt x="80" y="168"/>
                  </a:lnTo>
                  <a:lnTo>
                    <a:pt x="84" y="18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206"/>
                  </a:lnTo>
                  <a:lnTo>
                    <a:pt x="88" y="220"/>
                  </a:lnTo>
                  <a:lnTo>
                    <a:pt x="88" y="250"/>
                  </a:lnTo>
                  <a:lnTo>
                    <a:pt x="88" y="278"/>
                  </a:lnTo>
                  <a:lnTo>
                    <a:pt x="90" y="292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100" y="298"/>
                  </a:lnTo>
                  <a:lnTo>
                    <a:pt x="106" y="288"/>
                  </a:lnTo>
                  <a:lnTo>
                    <a:pt x="116" y="266"/>
                  </a:lnTo>
                  <a:lnTo>
                    <a:pt x="124" y="24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6" y="182"/>
                  </a:lnTo>
                  <a:lnTo>
                    <a:pt x="152" y="16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2" y="124"/>
                  </a:lnTo>
                  <a:lnTo>
                    <a:pt x="160" y="106"/>
                  </a:lnTo>
                  <a:lnTo>
                    <a:pt x="158" y="8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0" y="56"/>
                  </a:lnTo>
                  <a:lnTo>
                    <a:pt x="132" y="44"/>
                  </a:lnTo>
                  <a:lnTo>
                    <a:pt x="120" y="34"/>
                  </a:lnTo>
                  <a:lnTo>
                    <a:pt x="108" y="24"/>
                  </a:lnTo>
                  <a:lnTo>
                    <a:pt x="94" y="16"/>
                  </a:lnTo>
                  <a:lnTo>
                    <a:pt x="80" y="8"/>
                  </a:lnTo>
                  <a:lnTo>
                    <a:pt x="66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DB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85"/>
            <p:cNvSpPr>
              <a:spLocks/>
            </p:cNvSpPr>
            <p:nvPr/>
          </p:nvSpPr>
          <p:spPr bwMode="auto">
            <a:xfrm>
              <a:off x="8628801" y="2630597"/>
              <a:ext cx="282064" cy="532787"/>
            </a:xfrm>
            <a:custGeom>
              <a:avLst/>
              <a:gdLst>
                <a:gd name="T0" fmla="*/ 52 w 162"/>
                <a:gd name="T1" fmla="*/ 0 h 306"/>
                <a:gd name="T2" fmla="*/ 52 w 162"/>
                <a:gd name="T3" fmla="*/ 0 h 306"/>
                <a:gd name="T4" fmla="*/ 40 w 162"/>
                <a:gd name="T5" fmla="*/ 0 h 306"/>
                <a:gd name="T6" fmla="*/ 30 w 162"/>
                <a:gd name="T7" fmla="*/ 2 h 306"/>
                <a:gd name="T8" fmla="*/ 22 w 162"/>
                <a:gd name="T9" fmla="*/ 4 h 306"/>
                <a:gd name="T10" fmla="*/ 16 w 162"/>
                <a:gd name="T11" fmla="*/ 10 h 306"/>
                <a:gd name="T12" fmla="*/ 10 w 162"/>
                <a:gd name="T13" fmla="*/ 16 h 306"/>
                <a:gd name="T14" fmla="*/ 6 w 162"/>
                <a:gd name="T15" fmla="*/ 24 h 306"/>
                <a:gd name="T16" fmla="*/ 2 w 162"/>
                <a:gd name="T17" fmla="*/ 34 h 306"/>
                <a:gd name="T18" fmla="*/ 0 w 162"/>
                <a:gd name="T19" fmla="*/ 42 h 306"/>
                <a:gd name="T20" fmla="*/ 0 w 162"/>
                <a:gd name="T21" fmla="*/ 62 h 306"/>
                <a:gd name="T22" fmla="*/ 4 w 162"/>
                <a:gd name="T23" fmla="*/ 82 h 306"/>
                <a:gd name="T24" fmla="*/ 8 w 162"/>
                <a:gd name="T25" fmla="*/ 92 h 306"/>
                <a:gd name="T26" fmla="*/ 14 w 162"/>
                <a:gd name="T27" fmla="*/ 100 h 306"/>
                <a:gd name="T28" fmla="*/ 18 w 162"/>
                <a:gd name="T29" fmla="*/ 108 h 306"/>
                <a:gd name="T30" fmla="*/ 26 w 162"/>
                <a:gd name="T31" fmla="*/ 112 h 306"/>
                <a:gd name="T32" fmla="*/ 26 w 162"/>
                <a:gd name="T33" fmla="*/ 112 h 306"/>
                <a:gd name="T34" fmla="*/ 46 w 162"/>
                <a:gd name="T35" fmla="*/ 128 h 306"/>
                <a:gd name="T36" fmla="*/ 64 w 162"/>
                <a:gd name="T37" fmla="*/ 148 h 306"/>
                <a:gd name="T38" fmla="*/ 72 w 162"/>
                <a:gd name="T39" fmla="*/ 158 h 306"/>
                <a:gd name="T40" fmla="*/ 80 w 162"/>
                <a:gd name="T41" fmla="*/ 168 h 306"/>
                <a:gd name="T42" fmla="*/ 84 w 162"/>
                <a:gd name="T43" fmla="*/ 180 h 306"/>
                <a:gd name="T44" fmla="*/ 88 w 162"/>
                <a:gd name="T45" fmla="*/ 192 h 306"/>
                <a:gd name="T46" fmla="*/ 88 w 162"/>
                <a:gd name="T47" fmla="*/ 192 h 306"/>
                <a:gd name="T48" fmla="*/ 88 w 162"/>
                <a:gd name="T49" fmla="*/ 206 h 306"/>
                <a:gd name="T50" fmla="*/ 88 w 162"/>
                <a:gd name="T51" fmla="*/ 220 h 306"/>
                <a:gd name="T52" fmla="*/ 88 w 162"/>
                <a:gd name="T53" fmla="*/ 250 h 306"/>
                <a:gd name="T54" fmla="*/ 88 w 162"/>
                <a:gd name="T55" fmla="*/ 278 h 306"/>
                <a:gd name="T56" fmla="*/ 90 w 162"/>
                <a:gd name="T57" fmla="*/ 292 h 306"/>
                <a:gd name="T58" fmla="*/ 92 w 162"/>
                <a:gd name="T59" fmla="*/ 306 h 306"/>
                <a:gd name="T60" fmla="*/ 92 w 162"/>
                <a:gd name="T61" fmla="*/ 306 h 306"/>
                <a:gd name="T62" fmla="*/ 100 w 162"/>
                <a:gd name="T63" fmla="*/ 298 h 306"/>
                <a:gd name="T64" fmla="*/ 106 w 162"/>
                <a:gd name="T65" fmla="*/ 288 h 306"/>
                <a:gd name="T66" fmla="*/ 116 w 162"/>
                <a:gd name="T67" fmla="*/ 266 h 306"/>
                <a:gd name="T68" fmla="*/ 124 w 162"/>
                <a:gd name="T69" fmla="*/ 240 h 306"/>
                <a:gd name="T70" fmla="*/ 132 w 162"/>
                <a:gd name="T71" fmla="*/ 218 h 306"/>
                <a:gd name="T72" fmla="*/ 132 w 162"/>
                <a:gd name="T73" fmla="*/ 218 h 306"/>
                <a:gd name="T74" fmla="*/ 146 w 162"/>
                <a:gd name="T75" fmla="*/ 182 h 306"/>
                <a:gd name="T76" fmla="*/ 152 w 162"/>
                <a:gd name="T77" fmla="*/ 164 h 306"/>
                <a:gd name="T78" fmla="*/ 158 w 162"/>
                <a:gd name="T79" fmla="*/ 144 h 306"/>
                <a:gd name="T80" fmla="*/ 158 w 162"/>
                <a:gd name="T81" fmla="*/ 144 h 306"/>
                <a:gd name="T82" fmla="*/ 162 w 162"/>
                <a:gd name="T83" fmla="*/ 124 h 306"/>
                <a:gd name="T84" fmla="*/ 160 w 162"/>
                <a:gd name="T85" fmla="*/ 106 h 306"/>
                <a:gd name="T86" fmla="*/ 158 w 162"/>
                <a:gd name="T87" fmla="*/ 86 h 306"/>
                <a:gd name="T88" fmla="*/ 148 w 162"/>
                <a:gd name="T89" fmla="*/ 68 h 306"/>
                <a:gd name="T90" fmla="*/ 148 w 162"/>
                <a:gd name="T91" fmla="*/ 68 h 306"/>
                <a:gd name="T92" fmla="*/ 140 w 162"/>
                <a:gd name="T93" fmla="*/ 56 h 306"/>
                <a:gd name="T94" fmla="*/ 132 w 162"/>
                <a:gd name="T95" fmla="*/ 44 h 306"/>
                <a:gd name="T96" fmla="*/ 120 w 162"/>
                <a:gd name="T97" fmla="*/ 34 h 306"/>
                <a:gd name="T98" fmla="*/ 108 w 162"/>
                <a:gd name="T99" fmla="*/ 24 h 306"/>
                <a:gd name="T100" fmla="*/ 94 w 162"/>
                <a:gd name="T101" fmla="*/ 16 h 306"/>
                <a:gd name="T102" fmla="*/ 80 w 162"/>
                <a:gd name="T103" fmla="*/ 8 h 306"/>
                <a:gd name="T104" fmla="*/ 66 w 162"/>
                <a:gd name="T105" fmla="*/ 4 h 306"/>
                <a:gd name="T106" fmla="*/ 52 w 162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306">
                  <a:moveTo>
                    <a:pt x="52" y="0"/>
                  </a:moveTo>
                  <a:lnTo>
                    <a:pt x="52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8" y="92"/>
                  </a:lnTo>
                  <a:lnTo>
                    <a:pt x="14" y="100"/>
                  </a:lnTo>
                  <a:lnTo>
                    <a:pt x="18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46" y="128"/>
                  </a:lnTo>
                  <a:lnTo>
                    <a:pt x="64" y="148"/>
                  </a:lnTo>
                  <a:lnTo>
                    <a:pt x="72" y="158"/>
                  </a:lnTo>
                  <a:lnTo>
                    <a:pt x="80" y="168"/>
                  </a:lnTo>
                  <a:lnTo>
                    <a:pt x="84" y="18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206"/>
                  </a:lnTo>
                  <a:lnTo>
                    <a:pt x="88" y="220"/>
                  </a:lnTo>
                  <a:lnTo>
                    <a:pt x="88" y="250"/>
                  </a:lnTo>
                  <a:lnTo>
                    <a:pt x="88" y="278"/>
                  </a:lnTo>
                  <a:lnTo>
                    <a:pt x="90" y="292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100" y="298"/>
                  </a:lnTo>
                  <a:lnTo>
                    <a:pt x="106" y="288"/>
                  </a:lnTo>
                  <a:lnTo>
                    <a:pt x="116" y="266"/>
                  </a:lnTo>
                  <a:lnTo>
                    <a:pt x="124" y="24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6" y="182"/>
                  </a:lnTo>
                  <a:lnTo>
                    <a:pt x="152" y="16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2" y="124"/>
                  </a:lnTo>
                  <a:lnTo>
                    <a:pt x="160" y="106"/>
                  </a:lnTo>
                  <a:lnTo>
                    <a:pt x="158" y="8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0" y="56"/>
                  </a:lnTo>
                  <a:lnTo>
                    <a:pt x="132" y="44"/>
                  </a:lnTo>
                  <a:lnTo>
                    <a:pt x="120" y="34"/>
                  </a:lnTo>
                  <a:lnTo>
                    <a:pt x="108" y="24"/>
                  </a:lnTo>
                  <a:lnTo>
                    <a:pt x="94" y="16"/>
                  </a:lnTo>
                  <a:lnTo>
                    <a:pt x="80" y="8"/>
                  </a:lnTo>
                  <a:lnTo>
                    <a:pt x="66" y="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8628801" y="2630597"/>
              <a:ext cx="282064" cy="532787"/>
            </a:xfrm>
            <a:custGeom>
              <a:avLst/>
              <a:gdLst>
                <a:gd name="T0" fmla="*/ 52 w 162"/>
                <a:gd name="T1" fmla="*/ 0 h 306"/>
                <a:gd name="T2" fmla="*/ 52 w 162"/>
                <a:gd name="T3" fmla="*/ 0 h 306"/>
                <a:gd name="T4" fmla="*/ 40 w 162"/>
                <a:gd name="T5" fmla="*/ 0 h 306"/>
                <a:gd name="T6" fmla="*/ 30 w 162"/>
                <a:gd name="T7" fmla="*/ 2 h 306"/>
                <a:gd name="T8" fmla="*/ 22 w 162"/>
                <a:gd name="T9" fmla="*/ 4 h 306"/>
                <a:gd name="T10" fmla="*/ 16 w 162"/>
                <a:gd name="T11" fmla="*/ 10 h 306"/>
                <a:gd name="T12" fmla="*/ 10 w 162"/>
                <a:gd name="T13" fmla="*/ 16 h 306"/>
                <a:gd name="T14" fmla="*/ 6 w 162"/>
                <a:gd name="T15" fmla="*/ 24 h 306"/>
                <a:gd name="T16" fmla="*/ 2 w 162"/>
                <a:gd name="T17" fmla="*/ 34 h 306"/>
                <a:gd name="T18" fmla="*/ 0 w 162"/>
                <a:gd name="T19" fmla="*/ 42 h 306"/>
                <a:gd name="T20" fmla="*/ 0 w 162"/>
                <a:gd name="T21" fmla="*/ 62 h 306"/>
                <a:gd name="T22" fmla="*/ 4 w 162"/>
                <a:gd name="T23" fmla="*/ 82 h 306"/>
                <a:gd name="T24" fmla="*/ 8 w 162"/>
                <a:gd name="T25" fmla="*/ 92 h 306"/>
                <a:gd name="T26" fmla="*/ 14 w 162"/>
                <a:gd name="T27" fmla="*/ 100 h 306"/>
                <a:gd name="T28" fmla="*/ 18 w 162"/>
                <a:gd name="T29" fmla="*/ 108 h 306"/>
                <a:gd name="T30" fmla="*/ 26 w 162"/>
                <a:gd name="T31" fmla="*/ 112 h 306"/>
                <a:gd name="T32" fmla="*/ 26 w 162"/>
                <a:gd name="T33" fmla="*/ 112 h 306"/>
                <a:gd name="T34" fmla="*/ 46 w 162"/>
                <a:gd name="T35" fmla="*/ 128 h 306"/>
                <a:gd name="T36" fmla="*/ 64 w 162"/>
                <a:gd name="T37" fmla="*/ 148 h 306"/>
                <a:gd name="T38" fmla="*/ 72 w 162"/>
                <a:gd name="T39" fmla="*/ 158 h 306"/>
                <a:gd name="T40" fmla="*/ 80 w 162"/>
                <a:gd name="T41" fmla="*/ 168 h 306"/>
                <a:gd name="T42" fmla="*/ 84 w 162"/>
                <a:gd name="T43" fmla="*/ 180 h 306"/>
                <a:gd name="T44" fmla="*/ 88 w 162"/>
                <a:gd name="T45" fmla="*/ 192 h 306"/>
                <a:gd name="T46" fmla="*/ 88 w 162"/>
                <a:gd name="T47" fmla="*/ 192 h 306"/>
                <a:gd name="T48" fmla="*/ 88 w 162"/>
                <a:gd name="T49" fmla="*/ 206 h 306"/>
                <a:gd name="T50" fmla="*/ 88 w 162"/>
                <a:gd name="T51" fmla="*/ 220 h 306"/>
                <a:gd name="T52" fmla="*/ 88 w 162"/>
                <a:gd name="T53" fmla="*/ 250 h 306"/>
                <a:gd name="T54" fmla="*/ 88 w 162"/>
                <a:gd name="T55" fmla="*/ 278 h 306"/>
                <a:gd name="T56" fmla="*/ 90 w 162"/>
                <a:gd name="T57" fmla="*/ 292 h 306"/>
                <a:gd name="T58" fmla="*/ 92 w 162"/>
                <a:gd name="T59" fmla="*/ 306 h 306"/>
                <a:gd name="T60" fmla="*/ 92 w 162"/>
                <a:gd name="T61" fmla="*/ 306 h 306"/>
                <a:gd name="T62" fmla="*/ 100 w 162"/>
                <a:gd name="T63" fmla="*/ 298 h 306"/>
                <a:gd name="T64" fmla="*/ 106 w 162"/>
                <a:gd name="T65" fmla="*/ 288 h 306"/>
                <a:gd name="T66" fmla="*/ 116 w 162"/>
                <a:gd name="T67" fmla="*/ 266 h 306"/>
                <a:gd name="T68" fmla="*/ 124 w 162"/>
                <a:gd name="T69" fmla="*/ 240 h 306"/>
                <a:gd name="T70" fmla="*/ 132 w 162"/>
                <a:gd name="T71" fmla="*/ 218 h 306"/>
                <a:gd name="T72" fmla="*/ 132 w 162"/>
                <a:gd name="T73" fmla="*/ 218 h 306"/>
                <a:gd name="T74" fmla="*/ 146 w 162"/>
                <a:gd name="T75" fmla="*/ 182 h 306"/>
                <a:gd name="T76" fmla="*/ 152 w 162"/>
                <a:gd name="T77" fmla="*/ 164 h 306"/>
                <a:gd name="T78" fmla="*/ 158 w 162"/>
                <a:gd name="T79" fmla="*/ 144 h 306"/>
                <a:gd name="T80" fmla="*/ 158 w 162"/>
                <a:gd name="T81" fmla="*/ 144 h 306"/>
                <a:gd name="T82" fmla="*/ 162 w 162"/>
                <a:gd name="T83" fmla="*/ 124 h 306"/>
                <a:gd name="T84" fmla="*/ 160 w 162"/>
                <a:gd name="T85" fmla="*/ 106 h 306"/>
                <a:gd name="T86" fmla="*/ 158 w 162"/>
                <a:gd name="T87" fmla="*/ 86 h 306"/>
                <a:gd name="T88" fmla="*/ 148 w 162"/>
                <a:gd name="T89" fmla="*/ 68 h 306"/>
                <a:gd name="T90" fmla="*/ 148 w 162"/>
                <a:gd name="T91" fmla="*/ 68 h 306"/>
                <a:gd name="T92" fmla="*/ 140 w 162"/>
                <a:gd name="T93" fmla="*/ 56 h 306"/>
                <a:gd name="T94" fmla="*/ 132 w 162"/>
                <a:gd name="T95" fmla="*/ 44 h 306"/>
                <a:gd name="T96" fmla="*/ 120 w 162"/>
                <a:gd name="T97" fmla="*/ 34 h 306"/>
                <a:gd name="T98" fmla="*/ 108 w 162"/>
                <a:gd name="T99" fmla="*/ 24 h 306"/>
                <a:gd name="T100" fmla="*/ 94 w 162"/>
                <a:gd name="T101" fmla="*/ 16 h 306"/>
                <a:gd name="T102" fmla="*/ 80 w 162"/>
                <a:gd name="T103" fmla="*/ 8 h 306"/>
                <a:gd name="T104" fmla="*/ 66 w 162"/>
                <a:gd name="T105" fmla="*/ 4 h 306"/>
                <a:gd name="T106" fmla="*/ 52 w 162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306">
                  <a:moveTo>
                    <a:pt x="52" y="0"/>
                  </a:moveTo>
                  <a:lnTo>
                    <a:pt x="52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8" y="92"/>
                  </a:lnTo>
                  <a:lnTo>
                    <a:pt x="14" y="100"/>
                  </a:lnTo>
                  <a:lnTo>
                    <a:pt x="18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46" y="128"/>
                  </a:lnTo>
                  <a:lnTo>
                    <a:pt x="64" y="148"/>
                  </a:lnTo>
                  <a:lnTo>
                    <a:pt x="72" y="158"/>
                  </a:lnTo>
                  <a:lnTo>
                    <a:pt x="80" y="168"/>
                  </a:lnTo>
                  <a:lnTo>
                    <a:pt x="84" y="18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206"/>
                  </a:lnTo>
                  <a:lnTo>
                    <a:pt x="88" y="220"/>
                  </a:lnTo>
                  <a:lnTo>
                    <a:pt x="88" y="250"/>
                  </a:lnTo>
                  <a:lnTo>
                    <a:pt x="88" y="278"/>
                  </a:lnTo>
                  <a:lnTo>
                    <a:pt x="90" y="292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100" y="298"/>
                  </a:lnTo>
                  <a:lnTo>
                    <a:pt x="106" y="288"/>
                  </a:lnTo>
                  <a:lnTo>
                    <a:pt x="116" y="266"/>
                  </a:lnTo>
                  <a:lnTo>
                    <a:pt x="124" y="24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6" y="182"/>
                  </a:lnTo>
                  <a:lnTo>
                    <a:pt x="152" y="16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2" y="124"/>
                  </a:lnTo>
                  <a:lnTo>
                    <a:pt x="160" y="106"/>
                  </a:lnTo>
                  <a:lnTo>
                    <a:pt x="158" y="8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0" y="56"/>
                  </a:lnTo>
                  <a:lnTo>
                    <a:pt x="132" y="44"/>
                  </a:lnTo>
                  <a:lnTo>
                    <a:pt x="120" y="34"/>
                  </a:lnTo>
                  <a:lnTo>
                    <a:pt x="108" y="24"/>
                  </a:lnTo>
                  <a:lnTo>
                    <a:pt x="94" y="16"/>
                  </a:lnTo>
                  <a:lnTo>
                    <a:pt x="80" y="8"/>
                  </a:lnTo>
                  <a:lnTo>
                    <a:pt x="66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E31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8628801" y="2630597"/>
              <a:ext cx="282064" cy="532787"/>
            </a:xfrm>
            <a:custGeom>
              <a:avLst/>
              <a:gdLst>
                <a:gd name="T0" fmla="*/ 52 w 162"/>
                <a:gd name="T1" fmla="*/ 0 h 306"/>
                <a:gd name="T2" fmla="*/ 52 w 162"/>
                <a:gd name="T3" fmla="*/ 0 h 306"/>
                <a:gd name="T4" fmla="*/ 40 w 162"/>
                <a:gd name="T5" fmla="*/ 0 h 306"/>
                <a:gd name="T6" fmla="*/ 30 w 162"/>
                <a:gd name="T7" fmla="*/ 2 h 306"/>
                <a:gd name="T8" fmla="*/ 22 w 162"/>
                <a:gd name="T9" fmla="*/ 4 h 306"/>
                <a:gd name="T10" fmla="*/ 16 w 162"/>
                <a:gd name="T11" fmla="*/ 10 h 306"/>
                <a:gd name="T12" fmla="*/ 10 w 162"/>
                <a:gd name="T13" fmla="*/ 16 h 306"/>
                <a:gd name="T14" fmla="*/ 6 w 162"/>
                <a:gd name="T15" fmla="*/ 24 h 306"/>
                <a:gd name="T16" fmla="*/ 2 w 162"/>
                <a:gd name="T17" fmla="*/ 34 h 306"/>
                <a:gd name="T18" fmla="*/ 0 w 162"/>
                <a:gd name="T19" fmla="*/ 42 h 306"/>
                <a:gd name="T20" fmla="*/ 0 w 162"/>
                <a:gd name="T21" fmla="*/ 62 h 306"/>
                <a:gd name="T22" fmla="*/ 4 w 162"/>
                <a:gd name="T23" fmla="*/ 82 h 306"/>
                <a:gd name="T24" fmla="*/ 8 w 162"/>
                <a:gd name="T25" fmla="*/ 92 h 306"/>
                <a:gd name="T26" fmla="*/ 14 w 162"/>
                <a:gd name="T27" fmla="*/ 100 h 306"/>
                <a:gd name="T28" fmla="*/ 18 w 162"/>
                <a:gd name="T29" fmla="*/ 108 h 306"/>
                <a:gd name="T30" fmla="*/ 26 w 162"/>
                <a:gd name="T31" fmla="*/ 112 h 306"/>
                <a:gd name="T32" fmla="*/ 26 w 162"/>
                <a:gd name="T33" fmla="*/ 112 h 306"/>
                <a:gd name="T34" fmla="*/ 46 w 162"/>
                <a:gd name="T35" fmla="*/ 128 h 306"/>
                <a:gd name="T36" fmla="*/ 64 w 162"/>
                <a:gd name="T37" fmla="*/ 148 h 306"/>
                <a:gd name="T38" fmla="*/ 72 w 162"/>
                <a:gd name="T39" fmla="*/ 158 h 306"/>
                <a:gd name="T40" fmla="*/ 80 w 162"/>
                <a:gd name="T41" fmla="*/ 168 h 306"/>
                <a:gd name="T42" fmla="*/ 84 w 162"/>
                <a:gd name="T43" fmla="*/ 180 h 306"/>
                <a:gd name="T44" fmla="*/ 88 w 162"/>
                <a:gd name="T45" fmla="*/ 192 h 306"/>
                <a:gd name="T46" fmla="*/ 88 w 162"/>
                <a:gd name="T47" fmla="*/ 192 h 306"/>
                <a:gd name="T48" fmla="*/ 88 w 162"/>
                <a:gd name="T49" fmla="*/ 206 h 306"/>
                <a:gd name="T50" fmla="*/ 88 w 162"/>
                <a:gd name="T51" fmla="*/ 220 h 306"/>
                <a:gd name="T52" fmla="*/ 88 w 162"/>
                <a:gd name="T53" fmla="*/ 250 h 306"/>
                <a:gd name="T54" fmla="*/ 88 w 162"/>
                <a:gd name="T55" fmla="*/ 278 h 306"/>
                <a:gd name="T56" fmla="*/ 90 w 162"/>
                <a:gd name="T57" fmla="*/ 292 h 306"/>
                <a:gd name="T58" fmla="*/ 92 w 162"/>
                <a:gd name="T59" fmla="*/ 306 h 306"/>
                <a:gd name="T60" fmla="*/ 92 w 162"/>
                <a:gd name="T61" fmla="*/ 306 h 306"/>
                <a:gd name="T62" fmla="*/ 100 w 162"/>
                <a:gd name="T63" fmla="*/ 298 h 306"/>
                <a:gd name="T64" fmla="*/ 106 w 162"/>
                <a:gd name="T65" fmla="*/ 288 h 306"/>
                <a:gd name="T66" fmla="*/ 116 w 162"/>
                <a:gd name="T67" fmla="*/ 266 h 306"/>
                <a:gd name="T68" fmla="*/ 124 w 162"/>
                <a:gd name="T69" fmla="*/ 240 h 306"/>
                <a:gd name="T70" fmla="*/ 132 w 162"/>
                <a:gd name="T71" fmla="*/ 218 h 306"/>
                <a:gd name="T72" fmla="*/ 132 w 162"/>
                <a:gd name="T73" fmla="*/ 218 h 306"/>
                <a:gd name="T74" fmla="*/ 146 w 162"/>
                <a:gd name="T75" fmla="*/ 182 h 306"/>
                <a:gd name="T76" fmla="*/ 152 w 162"/>
                <a:gd name="T77" fmla="*/ 164 h 306"/>
                <a:gd name="T78" fmla="*/ 158 w 162"/>
                <a:gd name="T79" fmla="*/ 144 h 306"/>
                <a:gd name="T80" fmla="*/ 158 w 162"/>
                <a:gd name="T81" fmla="*/ 144 h 306"/>
                <a:gd name="T82" fmla="*/ 162 w 162"/>
                <a:gd name="T83" fmla="*/ 124 h 306"/>
                <a:gd name="T84" fmla="*/ 160 w 162"/>
                <a:gd name="T85" fmla="*/ 106 h 306"/>
                <a:gd name="T86" fmla="*/ 158 w 162"/>
                <a:gd name="T87" fmla="*/ 86 h 306"/>
                <a:gd name="T88" fmla="*/ 148 w 162"/>
                <a:gd name="T89" fmla="*/ 68 h 306"/>
                <a:gd name="T90" fmla="*/ 148 w 162"/>
                <a:gd name="T91" fmla="*/ 68 h 306"/>
                <a:gd name="T92" fmla="*/ 140 w 162"/>
                <a:gd name="T93" fmla="*/ 56 h 306"/>
                <a:gd name="T94" fmla="*/ 132 w 162"/>
                <a:gd name="T95" fmla="*/ 44 h 306"/>
                <a:gd name="T96" fmla="*/ 120 w 162"/>
                <a:gd name="T97" fmla="*/ 34 h 306"/>
                <a:gd name="T98" fmla="*/ 108 w 162"/>
                <a:gd name="T99" fmla="*/ 24 h 306"/>
                <a:gd name="T100" fmla="*/ 94 w 162"/>
                <a:gd name="T101" fmla="*/ 16 h 306"/>
                <a:gd name="T102" fmla="*/ 80 w 162"/>
                <a:gd name="T103" fmla="*/ 8 h 306"/>
                <a:gd name="T104" fmla="*/ 66 w 162"/>
                <a:gd name="T105" fmla="*/ 4 h 306"/>
                <a:gd name="T106" fmla="*/ 52 w 162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306">
                  <a:moveTo>
                    <a:pt x="52" y="0"/>
                  </a:moveTo>
                  <a:lnTo>
                    <a:pt x="52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6" y="10"/>
                  </a:lnTo>
                  <a:lnTo>
                    <a:pt x="10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8" y="92"/>
                  </a:lnTo>
                  <a:lnTo>
                    <a:pt x="14" y="100"/>
                  </a:lnTo>
                  <a:lnTo>
                    <a:pt x="18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46" y="128"/>
                  </a:lnTo>
                  <a:lnTo>
                    <a:pt x="64" y="148"/>
                  </a:lnTo>
                  <a:lnTo>
                    <a:pt x="72" y="158"/>
                  </a:lnTo>
                  <a:lnTo>
                    <a:pt x="80" y="168"/>
                  </a:lnTo>
                  <a:lnTo>
                    <a:pt x="84" y="18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206"/>
                  </a:lnTo>
                  <a:lnTo>
                    <a:pt x="88" y="220"/>
                  </a:lnTo>
                  <a:lnTo>
                    <a:pt x="88" y="250"/>
                  </a:lnTo>
                  <a:lnTo>
                    <a:pt x="88" y="278"/>
                  </a:lnTo>
                  <a:lnTo>
                    <a:pt x="90" y="292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100" y="298"/>
                  </a:lnTo>
                  <a:lnTo>
                    <a:pt x="106" y="288"/>
                  </a:lnTo>
                  <a:lnTo>
                    <a:pt x="116" y="266"/>
                  </a:lnTo>
                  <a:lnTo>
                    <a:pt x="124" y="24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6" y="182"/>
                  </a:lnTo>
                  <a:lnTo>
                    <a:pt x="152" y="16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2" y="124"/>
                  </a:lnTo>
                  <a:lnTo>
                    <a:pt x="160" y="106"/>
                  </a:lnTo>
                  <a:lnTo>
                    <a:pt x="158" y="8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0" y="56"/>
                  </a:lnTo>
                  <a:lnTo>
                    <a:pt x="132" y="44"/>
                  </a:lnTo>
                  <a:lnTo>
                    <a:pt x="120" y="34"/>
                  </a:lnTo>
                  <a:lnTo>
                    <a:pt x="108" y="24"/>
                  </a:lnTo>
                  <a:lnTo>
                    <a:pt x="94" y="16"/>
                  </a:lnTo>
                  <a:lnTo>
                    <a:pt x="80" y="8"/>
                  </a:lnTo>
                  <a:lnTo>
                    <a:pt x="66" y="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88"/>
            <p:cNvSpPr>
              <a:spLocks noEditPoints="1"/>
            </p:cNvSpPr>
            <p:nvPr/>
          </p:nvSpPr>
          <p:spPr bwMode="auto">
            <a:xfrm>
              <a:off x="8043780" y="2379874"/>
              <a:ext cx="605915" cy="424837"/>
            </a:xfrm>
            <a:custGeom>
              <a:avLst/>
              <a:gdLst>
                <a:gd name="T0" fmla="*/ 324 w 348"/>
                <a:gd name="T1" fmla="*/ 194 h 244"/>
                <a:gd name="T2" fmla="*/ 302 w 348"/>
                <a:gd name="T3" fmla="*/ 158 h 244"/>
                <a:gd name="T4" fmla="*/ 296 w 348"/>
                <a:gd name="T5" fmla="*/ 146 h 244"/>
                <a:gd name="T6" fmla="*/ 292 w 348"/>
                <a:gd name="T7" fmla="*/ 120 h 244"/>
                <a:gd name="T8" fmla="*/ 286 w 348"/>
                <a:gd name="T9" fmla="*/ 94 h 244"/>
                <a:gd name="T10" fmla="*/ 276 w 348"/>
                <a:gd name="T11" fmla="*/ 120 h 244"/>
                <a:gd name="T12" fmla="*/ 270 w 348"/>
                <a:gd name="T13" fmla="*/ 146 h 244"/>
                <a:gd name="T14" fmla="*/ 270 w 348"/>
                <a:gd name="T15" fmla="*/ 172 h 244"/>
                <a:gd name="T16" fmla="*/ 278 w 348"/>
                <a:gd name="T17" fmla="*/ 200 h 244"/>
                <a:gd name="T18" fmla="*/ 266 w 348"/>
                <a:gd name="T19" fmla="*/ 184 h 244"/>
                <a:gd name="T20" fmla="*/ 240 w 348"/>
                <a:gd name="T21" fmla="*/ 148 h 244"/>
                <a:gd name="T22" fmla="*/ 232 w 348"/>
                <a:gd name="T23" fmla="*/ 128 h 244"/>
                <a:gd name="T24" fmla="*/ 234 w 348"/>
                <a:gd name="T25" fmla="*/ 156 h 244"/>
                <a:gd name="T26" fmla="*/ 234 w 348"/>
                <a:gd name="T27" fmla="*/ 186 h 244"/>
                <a:gd name="T28" fmla="*/ 190 w 348"/>
                <a:gd name="T29" fmla="*/ 148 h 244"/>
                <a:gd name="T30" fmla="*/ 162 w 348"/>
                <a:gd name="T31" fmla="*/ 118 h 244"/>
                <a:gd name="T32" fmla="*/ 140 w 348"/>
                <a:gd name="T33" fmla="*/ 84 h 244"/>
                <a:gd name="T34" fmla="*/ 134 w 348"/>
                <a:gd name="T35" fmla="*/ 68 h 244"/>
                <a:gd name="T36" fmla="*/ 146 w 348"/>
                <a:gd name="T37" fmla="*/ 130 h 244"/>
                <a:gd name="T38" fmla="*/ 158 w 348"/>
                <a:gd name="T39" fmla="*/ 160 h 244"/>
                <a:gd name="T40" fmla="*/ 178 w 348"/>
                <a:gd name="T41" fmla="*/ 182 h 244"/>
                <a:gd name="T42" fmla="*/ 134 w 348"/>
                <a:gd name="T43" fmla="*/ 148 h 244"/>
                <a:gd name="T44" fmla="*/ 94 w 348"/>
                <a:gd name="T45" fmla="*/ 112 h 244"/>
                <a:gd name="T46" fmla="*/ 70 w 348"/>
                <a:gd name="T47" fmla="*/ 86 h 244"/>
                <a:gd name="T48" fmla="*/ 24 w 348"/>
                <a:gd name="T49" fmla="*/ 28 h 244"/>
                <a:gd name="T50" fmla="*/ 0 w 348"/>
                <a:gd name="T51" fmla="*/ 0 h 244"/>
                <a:gd name="T52" fmla="*/ 20 w 348"/>
                <a:gd name="T53" fmla="*/ 56 h 244"/>
                <a:gd name="T54" fmla="*/ 50 w 348"/>
                <a:gd name="T55" fmla="*/ 102 h 244"/>
                <a:gd name="T56" fmla="*/ 86 w 348"/>
                <a:gd name="T57" fmla="*/ 144 h 244"/>
                <a:gd name="T58" fmla="*/ 126 w 348"/>
                <a:gd name="T59" fmla="*/ 184 h 244"/>
                <a:gd name="T60" fmla="*/ 182 w 348"/>
                <a:gd name="T61" fmla="*/ 200 h 244"/>
                <a:gd name="T62" fmla="*/ 268 w 348"/>
                <a:gd name="T63" fmla="*/ 218 h 244"/>
                <a:gd name="T64" fmla="*/ 322 w 348"/>
                <a:gd name="T65" fmla="*/ 232 h 244"/>
                <a:gd name="T66" fmla="*/ 348 w 348"/>
                <a:gd name="T67" fmla="*/ 244 h 244"/>
                <a:gd name="T68" fmla="*/ 338 w 348"/>
                <a:gd name="T69" fmla="*/ 220 h 244"/>
                <a:gd name="T70" fmla="*/ 324 w 348"/>
                <a:gd name="T71" fmla="*/ 194 h 244"/>
                <a:gd name="T72" fmla="*/ 232 w 348"/>
                <a:gd name="T73" fmla="*/ 128 h 244"/>
                <a:gd name="T74" fmla="*/ 232 w 348"/>
                <a:gd name="T75" fmla="*/ 12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244">
                  <a:moveTo>
                    <a:pt x="324" y="194"/>
                  </a:moveTo>
                  <a:lnTo>
                    <a:pt x="324" y="194"/>
                  </a:lnTo>
                  <a:lnTo>
                    <a:pt x="308" y="172"/>
                  </a:lnTo>
                  <a:lnTo>
                    <a:pt x="302" y="158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4" y="134"/>
                  </a:lnTo>
                  <a:lnTo>
                    <a:pt x="292" y="120"/>
                  </a:lnTo>
                  <a:lnTo>
                    <a:pt x="290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76" y="120"/>
                  </a:lnTo>
                  <a:lnTo>
                    <a:pt x="272" y="132"/>
                  </a:lnTo>
                  <a:lnTo>
                    <a:pt x="270" y="146"/>
                  </a:lnTo>
                  <a:lnTo>
                    <a:pt x="268" y="160"/>
                  </a:lnTo>
                  <a:lnTo>
                    <a:pt x="270" y="172"/>
                  </a:lnTo>
                  <a:lnTo>
                    <a:pt x="274" y="186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66" y="184"/>
                  </a:lnTo>
                  <a:lnTo>
                    <a:pt x="252" y="166"/>
                  </a:lnTo>
                  <a:lnTo>
                    <a:pt x="240" y="148"/>
                  </a:lnTo>
                  <a:lnTo>
                    <a:pt x="236" y="13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4" y="15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06" y="162"/>
                  </a:lnTo>
                  <a:lnTo>
                    <a:pt x="190" y="148"/>
                  </a:lnTo>
                  <a:lnTo>
                    <a:pt x="176" y="134"/>
                  </a:lnTo>
                  <a:lnTo>
                    <a:pt x="162" y="118"/>
                  </a:lnTo>
                  <a:lnTo>
                    <a:pt x="150" y="102"/>
                  </a:lnTo>
                  <a:lnTo>
                    <a:pt x="140" y="84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8" y="96"/>
                  </a:lnTo>
                  <a:lnTo>
                    <a:pt x="146" y="130"/>
                  </a:lnTo>
                  <a:lnTo>
                    <a:pt x="152" y="146"/>
                  </a:lnTo>
                  <a:lnTo>
                    <a:pt x="158" y="160"/>
                  </a:lnTo>
                  <a:lnTo>
                    <a:pt x="168" y="17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34" y="148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82" y="98"/>
                  </a:lnTo>
                  <a:lnTo>
                    <a:pt x="70" y="86"/>
                  </a:lnTo>
                  <a:lnTo>
                    <a:pt x="46" y="56"/>
                  </a:lnTo>
                  <a:lnTo>
                    <a:pt x="24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0"/>
                  </a:lnTo>
                  <a:lnTo>
                    <a:pt x="20" y="56"/>
                  </a:lnTo>
                  <a:lnTo>
                    <a:pt x="34" y="80"/>
                  </a:lnTo>
                  <a:lnTo>
                    <a:pt x="50" y="102"/>
                  </a:lnTo>
                  <a:lnTo>
                    <a:pt x="66" y="122"/>
                  </a:lnTo>
                  <a:lnTo>
                    <a:pt x="86" y="144"/>
                  </a:lnTo>
                  <a:lnTo>
                    <a:pt x="126" y="184"/>
                  </a:lnTo>
                  <a:lnTo>
                    <a:pt x="126" y="184"/>
                  </a:lnTo>
                  <a:lnTo>
                    <a:pt x="152" y="192"/>
                  </a:lnTo>
                  <a:lnTo>
                    <a:pt x="182" y="200"/>
                  </a:lnTo>
                  <a:lnTo>
                    <a:pt x="238" y="212"/>
                  </a:lnTo>
                  <a:lnTo>
                    <a:pt x="268" y="218"/>
                  </a:lnTo>
                  <a:lnTo>
                    <a:pt x="296" y="224"/>
                  </a:lnTo>
                  <a:lnTo>
                    <a:pt x="322" y="232"/>
                  </a:lnTo>
                  <a:lnTo>
                    <a:pt x="348" y="244"/>
                  </a:lnTo>
                  <a:lnTo>
                    <a:pt x="348" y="244"/>
                  </a:lnTo>
                  <a:lnTo>
                    <a:pt x="344" y="232"/>
                  </a:lnTo>
                  <a:lnTo>
                    <a:pt x="338" y="220"/>
                  </a:lnTo>
                  <a:lnTo>
                    <a:pt x="332" y="206"/>
                  </a:lnTo>
                  <a:lnTo>
                    <a:pt x="324" y="194"/>
                  </a:lnTo>
                  <a:close/>
                  <a:moveTo>
                    <a:pt x="232" y="128"/>
                  </a:moveTo>
                  <a:lnTo>
                    <a:pt x="232" y="128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2" y="128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043780" y="2379874"/>
              <a:ext cx="605915" cy="424837"/>
            </a:xfrm>
            <a:custGeom>
              <a:avLst/>
              <a:gdLst>
                <a:gd name="T0" fmla="*/ 324 w 348"/>
                <a:gd name="T1" fmla="*/ 194 h 244"/>
                <a:gd name="T2" fmla="*/ 302 w 348"/>
                <a:gd name="T3" fmla="*/ 158 h 244"/>
                <a:gd name="T4" fmla="*/ 296 w 348"/>
                <a:gd name="T5" fmla="*/ 146 h 244"/>
                <a:gd name="T6" fmla="*/ 292 w 348"/>
                <a:gd name="T7" fmla="*/ 120 h 244"/>
                <a:gd name="T8" fmla="*/ 286 w 348"/>
                <a:gd name="T9" fmla="*/ 94 h 244"/>
                <a:gd name="T10" fmla="*/ 276 w 348"/>
                <a:gd name="T11" fmla="*/ 120 h 244"/>
                <a:gd name="T12" fmla="*/ 270 w 348"/>
                <a:gd name="T13" fmla="*/ 146 h 244"/>
                <a:gd name="T14" fmla="*/ 270 w 348"/>
                <a:gd name="T15" fmla="*/ 172 h 244"/>
                <a:gd name="T16" fmla="*/ 278 w 348"/>
                <a:gd name="T17" fmla="*/ 200 h 244"/>
                <a:gd name="T18" fmla="*/ 266 w 348"/>
                <a:gd name="T19" fmla="*/ 184 h 244"/>
                <a:gd name="T20" fmla="*/ 240 w 348"/>
                <a:gd name="T21" fmla="*/ 148 h 244"/>
                <a:gd name="T22" fmla="*/ 232 w 348"/>
                <a:gd name="T23" fmla="*/ 128 h 244"/>
                <a:gd name="T24" fmla="*/ 234 w 348"/>
                <a:gd name="T25" fmla="*/ 156 h 244"/>
                <a:gd name="T26" fmla="*/ 234 w 348"/>
                <a:gd name="T27" fmla="*/ 186 h 244"/>
                <a:gd name="T28" fmla="*/ 190 w 348"/>
                <a:gd name="T29" fmla="*/ 148 h 244"/>
                <a:gd name="T30" fmla="*/ 162 w 348"/>
                <a:gd name="T31" fmla="*/ 118 h 244"/>
                <a:gd name="T32" fmla="*/ 140 w 348"/>
                <a:gd name="T33" fmla="*/ 84 h 244"/>
                <a:gd name="T34" fmla="*/ 134 w 348"/>
                <a:gd name="T35" fmla="*/ 68 h 244"/>
                <a:gd name="T36" fmla="*/ 146 w 348"/>
                <a:gd name="T37" fmla="*/ 130 h 244"/>
                <a:gd name="T38" fmla="*/ 158 w 348"/>
                <a:gd name="T39" fmla="*/ 160 h 244"/>
                <a:gd name="T40" fmla="*/ 178 w 348"/>
                <a:gd name="T41" fmla="*/ 182 h 244"/>
                <a:gd name="T42" fmla="*/ 134 w 348"/>
                <a:gd name="T43" fmla="*/ 148 h 244"/>
                <a:gd name="T44" fmla="*/ 94 w 348"/>
                <a:gd name="T45" fmla="*/ 112 h 244"/>
                <a:gd name="T46" fmla="*/ 70 w 348"/>
                <a:gd name="T47" fmla="*/ 86 h 244"/>
                <a:gd name="T48" fmla="*/ 24 w 348"/>
                <a:gd name="T49" fmla="*/ 28 h 244"/>
                <a:gd name="T50" fmla="*/ 0 w 348"/>
                <a:gd name="T51" fmla="*/ 0 h 244"/>
                <a:gd name="T52" fmla="*/ 20 w 348"/>
                <a:gd name="T53" fmla="*/ 56 h 244"/>
                <a:gd name="T54" fmla="*/ 50 w 348"/>
                <a:gd name="T55" fmla="*/ 102 h 244"/>
                <a:gd name="T56" fmla="*/ 86 w 348"/>
                <a:gd name="T57" fmla="*/ 144 h 244"/>
                <a:gd name="T58" fmla="*/ 126 w 348"/>
                <a:gd name="T59" fmla="*/ 184 h 244"/>
                <a:gd name="T60" fmla="*/ 182 w 348"/>
                <a:gd name="T61" fmla="*/ 200 h 244"/>
                <a:gd name="T62" fmla="*/ 268 w 348"/>
                <a:gd name="T63" fmla="*/ 218 h 244"/>
                <a:gd name="T64" fmla="*/ 322 w 348"/>
                <a:gd name="T65" fmla="*/ 232 h 244"/>
                <a:gd name="T66" fmla="*/ 348 w 348"/>
                <a:gd name="T67" fmla="*/ 244 h 244"/>
                <a:gd name="T68" fmla="*/ 338 w 348"/>
                <a:gd name="T69" fmla="*/ 220 h 244"/>
                <a:gd name="T70" fmla="*/ 324 w 348"/>
                <a:gd name="T71" fmla="*/ 19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8" h="244">
                  <a:moveTo>
                    <a:pt x="324" y="194"/>
                  </a:moveTo>
                  <a:lnTo>
                    <a:pt x="324" y="194"/>
                  </a:lnTo>
                  <a:lnTo>
                    <a:pt x="308" y="172"/>
                  </a:lnTo>
                  <a:lnTo>
                    <a:pt x="302" y="158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4" y="134"/>
                  </a:lnTo>
                  <a:lnTo>
                    <a:pt x="292" y="120"/>
                  </a:lnTo>
                  <a:lnTo>
                    <a:pt x="290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76" y="120"/>
                  </a:lnTo>
                  <a:lnTo>
                    <a:pt x="272" y="132"/>
                  </a:lnTo>
                  <a:lnTo>
                    <a:pt x="270" y="146"/>
                  </a:lnTo>
                  <a:lnTo>
                    <a:pt x="268" y="160"/>
                  </a:lnTo>
                  <a:lnTo>
                    <a:pt x="270" y="172"/>
                  </a:lnTo>
                  <a:lnTo>
                    <a:pt x="274" y="186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66" y="184"/>
                  </a:lnTo>
                  <a:lnTo>
                    <a:pt x="252" y="166"/>
                  </a:lnTo>
                  <a:lnTo>
                    <a:pt x="240" y="148"/>
                  </a:lnTo>
                  <a:lnTo>
                    <a:pt x="236" y="13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4" y="15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06" y="162"/>
                  </a:lnTo>
                  <a:lnTo>
                    <a:pt x="190" y="148"/>
                  </a:lnTo>
                  <a:lnTo>
                    <a:pt x="176" y="134"/>
                  </a:lnTo>
                  <a:lnTo>
                    <a:pt x="162" y="118"/>
                  </a:lnTo>
                  <a:lnTo>
                    <a:pt x="150" y="102"/>
                  </a:lnTo>
                  <a:lnTo>
                    <a:pt x="140" y="84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8" y="96"/>
                  </a:lnTo>
                  <a:lnTo>
                    <a:pt x="146" y="130"/>
                  </a:lnTo>
                  <a:lnTo>
                    <a:pt x="152" y="146"/>
                  </a:lnTo>
                  <a:lnTo>
                    <a:pt x="158" y="160"/>
                  </a:lnTo>
                  <a:lnTo>
                    <a:pt x="168" y="17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34" y="148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82" y="98"/>
                  </a:lnTo>
                  <a:lnTo>
                    <a:pt x="70" y="86"/>
                  </a:lnTo>
                  <a:lnTo>
                    <a:pt x="46" y="56"/>
                  </a:lnTo>
                  <a:lnTo>
                    <a:pt x="24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0"/>
                  </a:lnTo>
                  <a:lnTo>
                    <a:pt x="20" y="56"/>
                  </a:lnTo>
                  <a:lnTo>
                    <a:pt x="34" y="80"/>
                  </a:lnTo>
                  <a:lnTo>
                    <a:pt x="50" y="102"/>
                  </a:lnTo>
                  <a:lnTo>
                    <a:pt x="66" y="122"/>
                  </a:lnTo>
                  <a:lnTo>
                    <a:pt x="86" y="144"/>
                  </a:lnTo>
                  <a:lnTo>
                    <a:pt x="126" y="184"/>
                  </a:lnTo>
                  <a:lnTo>
                    <a:pt x="126" y="184"/>
                  </a:lnTo>
                  <a:lnTo>
                    <a:pt x="152" y="192"/>
                  </a:lnTo>
                  <a:lnTo>
                    <a:pt x="182" y="200"/>
                  </a:lnTo>
                  <a:lnTo>
                    <a:pt x="238" y="212"/>
                  </a:lnTo>
                  <a:lnTo>
                    <a:pt x="268" y="218"/>
                  </a:lnTo>
                  <a:lnTo>
                    <a:pt x="296" y="224"/>
                  </a:lnTo>
                  <a:lnTo>
                    <a:pt x="322" y="232"/>
                  </a:lnTo>
                  <a:lnTo>
                    <a:pt x="348" y="244"/>
                  </a:lnTo>
                  <a:lnTo>
                    <a:pt x="348" y="244"/>
                  </a:lnTo>
                  <a:lnTo>
                    <a:pt x="344" y="232"/>
                  </a:lnTo>
                  <a:lnTo>
                    <a:pt x="338" y="220"/>
                  </a:lnTo>
                  <a:lnTo>
                    <a:pt x="332" y="206"/>
                  </a:lnTo>
                  <a:lnTo>
                    <a:pt x="324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Rectangle 90"/>
            <p:cNvSpPr>
              <a:spLocks noChangeArrowheads="1"/>
            </p:cNvSpPr>
            <p:nvPr/>
          </p:nvSpPr>
          <p:spPr bwMode="auto">
            <a:xfrm>
              <a:off x="8447723" y="2588810"/>
              <a:ext cx="1742" cy="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92"/>
            <p:cNvSpPr>
              <a:spLocks/>
            </p:cNvSpPr>
            <p:nvPr/>
          </p:nvSpPr>
          <p:spPr bwMode="auto">
            <a:xfrm>
              <a:off x="8043780" y="2379874"/>
              <a:ext cx="605915" cy="424837"/>
            </a:xfrm>
            <a:custGeom>
              <a:avLst/>
              <a:gdLst>
                <a:gd name="T0" fmla="*/ 324 w 348"/>
                <a:gd name="T1" fmla="*/ 194 h 244"/>
                <a:gd name="T2" fmla="*/ 302 w 348"/>
                <a:gd name="T3" fmla="*/ 158 h 244"/>
                <a:gd name="T4" fmla="*/ 296 w 348"/>
                <a:gd name="T5" fmla="*/ 146 h 244"/>
                <a:gd name="T6" fmla="*/ 292 w 348"/>
                <a:gd name="T7" fmla="*/ 120 h 244"/>
                <a:gd name="T8" fmla="*/ 286 w 348"/>
                <a:gd name="T9" fmla="*/ 94 h 244"/>
                <a:gd name="T10" fmla="*/ 276 w 348"/>
                <a:gd name="T11" fmla="*/ 120 h 244"/>
                <a:gd name="T12" fmla="*/ 270 w 348"/>
                <a:gd name="T13" fmla="*/ 146 h 244"/>
                <a:gd name="T14" fmla="*/ 270 w 348"/>
                <a:gd name="T15" fmla="*/ 172 h 244"/>
                <a:gd name="T16" fmla="*/ 278 w 348"/>
                <a:gd name="T17" fmla="*/ 200 h 244"/>
                <a:gd name="T18" fmla="*/ 266 w 348"/>
                <a:gd name="T19" fmla="*/ 184 h 244"/>
                <a:gd name="T20" fmla="*/ 240 w 348"/>
                <a:gd name="T21" fmla="*/ 148 h 244"/>
                <a:gd name="T22" fmla="*/ 232 w 348"/>
                <a:gd name="T23" fmla="*/ 128 h 244"/>
                <a:gd name="T24" fmla="*/ 234 w 348"/>
                <a:gd name="T25" fmla="*/ 156 h 244"/>
                <a:gd name="T26" fmla="*/ 234 w 348"/>
                <a:gd name="T27" fmla="*/ 186 h 244"/>
                <a:gd name="T28" fmla="*/ 190 w 348"/>
                <a:gd name="T29" fmla="*/ 148 h 244"/>
                <a:gd name="T30" fmla="*/ 162 w 348"/>
                <a:gd name="T31" fmla="*/ 118 h 244"/>
                <a:gd name="T32" fmla="*/ 140 w 348"/>
                <a:gd name="T33" fmla="*/ 84 h 244"/>
                <a:gd name="T34" fmla="*/ 134 w 348"/>
                <a:gd name="T35" fmla="*/ 68 h 244"/>
                <a:gd name="T36" fmla="*/ 146 w 348"/>
                <a:gd name="T37" fmla="*/ 130 h 244"/>
                <a:gd name="T38" fmla="*/ 158 w 348"/>
                <a:gd name="T39" fmla="*/ 160 h 244"/>
                <a:gd name="T40" fmla="*/ 178 w 348"/>
                <a:gd name="T41" fmla="*/ 182 h 244"/>
                <a:gd name="T42" fmla="*/ 134 w 348"/>
                <a:gd name="T43" fmla="*/ 148 h 244"/>
                <a:gd name="T44" fmla="*/ 94 w 348"/>
                <a:gd name="T45" fmla="*/ 112 h 244"/>
                <a:gd name="T46" fmla="*/ 70 w 348"/>
                <a:gd name="T47" fmla="*/ 86 h 244"/>
                <a:gd name="T48" fmla="*/ 24 w 348"/>
                <a:gd name="T49" fmla="*/ 28 h 244"/>
                <a:gd name="T50" fmla="*/ 0 w 348"/>
                <a:gd name="T51" fmla="*/ 0 h 244"/>
                <a:gd name="T52" fmla="*/ 20 w 348"/>
                <a:gd name="T53" fmla="*/ 56 h 244"/>
                <a:gd name="T54" fmla="*/ 50 w 348"/>
                <a:gd name="T55" fmla="*/ 102 h 244"/>
                <a:gd name="T56" fmla="*/ 86 w 348"/>
                <a:gd name="T57" fmla="*/ 144 h 244"/>
                <a:gd name="T58" fmla="*/ 126 w 348"/>
                <a:gd name="T59" fmla="*/ 184 h 244"/>
                <a:gd name="T60" fmla="*/ 182 w 348"/>
                <a:gd name="T61" fmla="*/ 200 h 244"/>
                <a:gd name="T62" fmla="*/ 268 w 348"/>
                <a:gd name="T63" fmla="*/ 218 h 244"/>
                <a:gd name="T64" fmla="*/ 322 w 348"/>
                <a:gd name="T65" fmla="*/ 232 h 244"/>
                <a:gd name="T66" fmla="*/ 348 w 348"/>
                <a:gd name="T67" fmla="*/ 244 h 244"/>
                <a:gd name="T68" fmla="*/ 338 w 348"/>
                <a:gd name="T69" fmla="*/ 220 h 244"/>
                <a:gd name="T70" fmla="*/ 324 w 348"/>
                <a:gd name="T71" fmla="*/ 19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8" h="244">
                  <a:moveTo>
                    <a:pt x="324" y="194"/>
                  </a:moveTo>
                  <a:lnTo>
                    <a:pt x="324" y="194"/>
                  </a:lnTo>
                  <a:lnTo>
                    <a:pt x="308" y="172"/>
                  </a:lnTo>
                  <a:lnTo>
                    <a:pt x="302" y="158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4" y="134"/>
                  </a:lnTo>
                  <a:lnTo>
                    <a:pt x="292" y="120"/>
                  </a:lnTo>
                  <a:lnTo>
                    <a:pt x="290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76" y="120"/>
                  </a:lnTo>
                  <a:lnTo>
                    <a:pt x="272" y="132"/>
                  </a:lnTo>
                  <a:lnTo>
                    <a:pt x="270" y="146"/>
                  </a:lnTo>
                  <a:lnTo>
                    <a:pt x="268" y="160"/>
                  </a:lnTo>
                  <a:lnTo>
                    <a:pt x="270" y="172"/>
                  </a:lnTo>
                  <a:lnTo>
                    <a:pt x="274" y="186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66" y="184"/>
                  </a:lnTo>
                  <a:lnTo>
                    <a:pt x="252" y="166"/>
                  </a:lnTo>
                  <a:lnTo>
                    <a:pt x="240" y="148"/>
                  </a:lnTo>
                  <a:lnTo>
                    <a:pt x="236" y="13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4" y="15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06" y="162"/>
                  </a:lnTo>
                  <a:lnTo>
                    <a:pt x="190" y="148"/>
                  </a:lnTo>
                  <a:lnTo>
                    <a:pt x="176" y="134"/>
                  </a:lnTo>
                  <a:lnTo>
                    <a:pt x="162" y="118"/>
                  </a:lnTo>
                  <a:lnTo>
                    <a:pt x="150" y="102"/>
                  </a:lnTo>
                  <a:lnTo>
                    <a:pt x="140" y="84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38" y="96"/>
                  </a:lnTo>
                  <a:lnTo>
                    <a:pt x="146" y="130"/>
                  </a:lnTo>
                  <a:lnTo>
                    <a:pt x="152" y="146"/>
                  </a:lnTo>
                  <a:lnTo>
                    <a:pt x="158" y="160"/>
                  </a:lnTo>
                  <a:lnTo>
                    <a:pt x="168" y="17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34" y="148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82" y="98"/>
                  </a:lnTo>
                  <a:lnTo>
                    <a:pt x="70" y="86"/>
                  </a:lnTo>
                  <a:lnTo>
                    <a:pt x="46" y="56"/>
                  </a:lnTo>
                  <a:lnTo>
                    <a:pt x="24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0"/>
                  </a:lnTo>
                  <a:lnTo>
                    <a:pt x="20" y="56"/>
                  </a:lnTo>
                  <a:lnTo>
                    <a:pt x="34" y="80"/>
                  </a:lnTo>
                  <a:lnTo>
                    <a:pt x="50" y="102"/>
                  </a:lnTo>
                  <a:lnTo>
                    <a:pt x="66" y="122"/>
                  </a:lnTo>
                  <a:lnTo>
                    <a:pt x="86" y="144"/>
                  </a:lnTo>
                  <a:lnTo>
                    <a:pt x="126" y="184"/>
                  </a:lnTo>
                  <a:lnTo>
                    <a:pt x="126" y="184"/>
                  </a:lnTo>
                  <a:lnTo>
                    <a:pt x="152" y="192"/>
                  </a:lnTo>
                  <a:lnTo>
                    <a:pt x="182" y="200"/>
                  </a:lnTo>
                  <a:lnTo>
                    <a:pt x="238" y="212"/>
                  </a:lnTo>
                  <a:lnTo>
                    <a:pt x="268" y="218"/>
                  </a:lnTo>
                  <a:lnTo>
                    <a:pt x="296" y="224"/>
                  </a:lnTo>
                  <a:lnTo>
                    <a:pt x="322" y="232"/>
                  </a:lnTo>
                  <a:lnTo>
                    <a:pt x="348" y="244"/>
                  </a:lnTo>
                  <a:lnTo>
                    <a:pt x="348" y="244"/>
                  </a:lnTo>
                  <a:lnTo>
                    <a:pt x="344" y="232"/>
                  </a:lnTo>
                  <a:lnTo>
                    <a:pt x="338" y="220"/>
                  </a:lnTo>
                  <a:lnTo>
                    <a:pt x="332" y="206"/>
                  </a:lnTo>
                  <a:lnTo>
                    <a:pt x="324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8447723" y="2588810"/>
              <a:ext cx="1742" cy="1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94"/>
            <p:cNvSpPr>
              <a:spLocks/>
            </p:cNvSpPr>
            <p:nvPr/>
          </p:nvSpPr>
          <p:spPr bwMode="auto">
            <a:xfrm>
              <a:off x="8573085" y="2710689"/>
              <a:ext cx="247241" cy="442247"/>
            </a:xfrm>
            <a:custGeom>
              <a:avLst/>
              <a:gdLst>
                <a:gd name="T0" fmla="*/ 90 w 142"/>
                <a:gd name="T1" fmla="*/ 68 h 254"/>
                <a:gd name="T2" fmla="*/ 90 w 142"/>
                <a:gd name="T3" fmla="*/ 68 h 254"/>
                <a:gd name="T4" fmla="*/ 50 w 142"/>
                <a:gd name="T5" fmla="*/ 32 h 254"/>
                <a:gd name="T6" fmla="*/ 24 w 142"/>
                <a:gd name="T7" fmla="*/ 10 h 254"/>
                <a:gd name="T8" fmla="*/ 12 w 142"/>
                <a:gd name="T9" fmla="*/ 0 h 254"/>
                <a:gd name="T10" fmla="*/ 12 w 142"/>
                <a:gd name="T11" fmla="*/ 0 h 254"/>
                <a:gd name="T12" fmla="*/ 6 w 142"/>
                <a:gd name="T13" fmla="*/ 8 h 254"/>
                <a:gd name="T14" fmla="*/ 2 w 142"/>
                <a:gd name="T15" fmla="*/ 18 h 254"/>
                <a:gd name="T16" fmla="*/ 0 w 142"/>
                <a:gd name="T17" fmla="*/ 30 h 254"/>
                <a:gd name="T18" fmla="*/ 2 w 142"/>
                <a:gd name="T19" fmla="*/ 34 h 254"/>
                <a:gd name="T20" fmla="*/ 4 w 142"/>
                <a:gd name="T21" fmla="*/ 38 h 254"/>
                <a:gd name="T22" fmla="*/ 4 w 142"/>
                <a:gd name="T23" fmla="*/ 38 h 254"/>
                <a:gd name="T24" fmla="*/ 10 w 142"/>
                <a:gd name="T25" fmla="*/ 42 h 254"/>
                <a:gd name="T26" fmla="*/ 18 w 142"/>
                <a:gd name="T27" fmla="*/ 46 h 254"/>
                <a:gd name="T28" fmla="*/ 18 w 142"/>
                <a:gd name="T29" fmla="*/ 46 h 254"/>
                <a:gd name="T30" fmla="*/ 50 w 142"/>
                <a:gd name="T31" fmla="*/ 66 h 254"/>
                <a:gd name="T32" fmla="*/ 66 w 142"/>
                <a:gd name="T33" fmla="*/ 76 h 254"/>
                <a:gd name="T34" fmla="*/ 82 w 142"/>
                <a:gd name="T35" fmla="*/ 88 h 254"/>
                <a:gd name="T36" fmla="*/ 82 w 142"/>
                <a:gd name="T37" fmla="*/ 88 h 254"/>
                <a:gd name="T38" fmla="*/ 94 w 142"/>
                <a:gd name="T39" fmla="*/ 100 h 254"/>
                <a:gd name="T40" fmla="*/ 106 w 142"/>
                <a:gd name="T41" fmla="*/ 114 h 254"/>
                <a:gd name="T42" fmla="*/ 114 w 142"/>
                <a:gd name="T43" fmla="*/ 128 h 254"/>
                <a:gd name="T44" fmla="*/ 120 w 142"/>
                <a:gd name="T45" fmla="*/ 146 h 254"/>
                <a:gd name="T46" fmla="*/ 120 w 142"/>
                <a:gd name="T47" fmla="*/ 146 h 254"/>
                <a:gd name="T48" fmla="*/ 120 w 142"/>
                <a:gd name="T49" fmla="*/ 172 h 254"/>
                <a:gd name="T50" fmla="*/ 120 w 142"/>
                <a:gd name="T51" fmla="*/ 200 h 254"/>
                <a:gd name="T52" fmla="*/ 120 w 142"/>
                <a:gd name="T53" fmla="*/ 228 h 254"/>
                <a:gd name="T54" fmla="*/ 120 w 142"/>
                <a:gd name="T55" fmla="*/ 242 h 254"/>
                <a:gd name="T56" fmla="*/ 122 w 142"/>
                <a:gd name="T57" fmla="*/ 254 h 254"/>
                <a:gd name="T58" fmla="*/ 122 w 142"/>
                <a:gd name="T59" fmla="*/ 254 h 254"/>
                <a:gd name="T60" fmla="*/ 128 w 142"/>
                <a:gd name="T61" fmla="*/ 246 h 254"/>
                <a:gd name="T62" fmla="*/ 132 w 142"/>
                <a:gd name="T63" fmla="*/ 236 h 254"/>
                <a:gd name="T64" fmla="*/ 136 w 142"/>
                <a:gd name="T65" fmla="*/ 218 h 254"/>
                <a:gd name="T66" fmla="*/ 136 w 142"/>
                <a:gd name="T67" fmla="*/ 218 h 254"/>
                <a:gd name="T68" fmla="*/ 140 w 142"/>
                <a:gd name="T69" fmla="*/ 196 h 254"/>
                <a:gd name="T70" fmla="*/ 142 w 142"/>
                <a:gd name="T71" fmla="*/ 172 h 254"/>
                <a:gd name="T72" fmla="*/ 142 w 142"/>
                <a:gd name="T73" fmla="*/ 148 h 254"/>
                <a:gd name="T74" fmla="*/ 140 w 142"/>
                <a:gd name="T75" fmla="*/ 126 h 254"/>
                <a:gd name="T76" fmla="*/ 140 w 142"/>
                <a:gd name="T77" fmla="*/ 126 h 254"/>
                <a:gd name="T78" fmla="*/ 136 w 142"/>
                <a:gd name="T79" fmla="*/ 116 h 254"/>
                <a:gd name="T80" fmla="*/ 132 w 142"/>
                <a:gd name="T81" fmla="*/ 106 h 254"/>
                <a:gd name="T82" fmla="*/ 128 w 142"/>
                <a:gd name="T83" fmla="*/ 98 h 254"/>
                <a:gd name="T84" fmla="*/ 122 w 142"/>
                <a:gd name="T85" fmla="*/ 92 h 254"/>
                <a:gd name="T86" fmla="*/ 108 w 142"/>
                <a:gd name="T87" fmla="*/ 80 h 254"/>
                <a:gd name="T88" fmla="*/ 90 w 142"/>
                <a:gd name="T89" fmla="*/ 6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54">
                  <a:moveTo>
                    <a:pt x="90" y="68"/>
                  </a:moveTo>
                  <a:lnTo>
                    <a:pt x="90" y="68"/>
                  </a:lnTo>
                  <a:lnTo>
                    <a:pt x="50" y="32"/>
                  </a:lnTo>
                  <a:lnTo>
                    <a:pt x="24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50" y="66"/>
                  </a:lnTo>
                  <a:lnTo>
                    <a:pt x="66" y="7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94" y="100"/>
                  </a:lnTo>
                  <a:lnTo>
                    <a:pt x="106" y="114"/>
                  </a:lnTo>
                  <a:lnTo>
                    <a:pt x="114" y="128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72"/>
                  </a:lnTo>
                  <a:lnTo>
                    <a:pt x="120" y="200"/>
                  </a:lnTo>
                  <a:lnTo>
                    <a:pt x="120" y="228"/>
                  </a:lnTo>
                  <a:lnTo>
                    <a:pt x="120" y="242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28" y="246"/>
                  </a:lnTo>
                  <a:lnTo>
                    <a:pt x="132" y="236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40" y="196"/>
                  </a:lnTo>
                  <a:lnTo>
                    <a:pt x="142" y="172"/>
                  </a:lnTo>
                  <a:lnTo>
                    <a:pt x="142" y="148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36" y="116"/>
                  </a:lnTo>
                  <a:lnTo>
                    <a:pt x="132" y="106"/>
                  </a:lnTo>
                  <a:lnTo>
                    <a:pt x="128" y="98"/>
                  </a:lnTo>
                  <a:lnTo>
                    <a:pt x="122" y="92"/>
                  </a:lnTo>
                  <a:lnTo>
                    <a:pt x="108" y="80"/>
                  </a:lnTo>
                  <a:lnTo>
                    <a:pt x="90" y="68"/>
                  </a:lnTo>
                  <a:close/>
                </a:path>
              </a:pathLst>
            </a:custGeom>
            <a:solidFill>
              <a:srgbClr val="CB8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95"/>
            <p:cNvSpPr>
              <a:spLocks/>
            </p:cNvSpPr>
            <p:nvPr/>
          </p:nvSpPr>
          <p:spPr bwMode="auto">
            <a:xfrm>
              <a:off x="8573085" y="2710689"/>
              <a:ext cx="247241" cy="442247"/>
            </a:xfrm>
            <a:custGeom>
              <a:avLst/>
              <a:gdLst>
                <a:gd name="T0" fmla="*/ 90 w 142"/>
                <a:gd name="T1" fmla="*/ 68 h 254"/>
                <a:gd name="T2" fmla="*/ 90 w 142"/>
                <a:gd name="T3" fmla="*/ 68 h 254"/>
                <a:gd name="T4" fmla="*/ 50 w 142"/>
                <a:gd name="T5" fmla="*/ 32 h 254"/>
                <a:gd name="T6" fmla="*/ 24 w 142"/>
                <a:gd name="T7" fmla="*/ 10 h 254"/>
                <a:gd name="T8" fmla="*/ 12 w 142"/>
                <a:gd name="T9" fmla="*/ 0 h 254"/>
                <a:gd name="T10" fmla="*/ 12 w 142"/>
                <a:gd name="T11" fmla="*/ 0 h 254"/>
                <a:gd name="T12" fmla="*/ 6 w 142"/>
                <a:gd name="T13" fmla="*/ 8 h 254"/>
                <a:gd name="T14" fmla="*/ 2 w 142"/>
                <a:gd name="T15" fmla="*/ 18 h 254"/>
                <a:gd name="T16" fmla="*/ 0 w 142"/>
                <a:gd name="T17" fmla="*/ 30 h 254"/>
                <a:gd name="T18" fmla="*/ 2 w 142"/>
                <a:gd name="T19" fmla="*/ 34 h 254"/>
                <a:gd name="T20" fmla="*/ 4 w 142"/>
                <a:gd name="T21" fmla="*/ 38 h 254"/>
                <a:gd name="T22" fmla="*/ 4 w 142"/>
                <a:gd name="T23" fmla="*/ 38 h 254"/>
                <a:gd name="T24" fmla="*/ 10 w 142"/>
                <a:gd name="T25" fmla="*/ 42 h 254"/>
                <a:gd name="T26" fmla="*/ 18 w 142"/>
                <a:gd name="T27" fmla="*/ 46 h 254"/>
                <a:gd name="T28" fmla="*/ 18 w 142"/>
                <a:gd name="T29" fmla="*/ 46 h 254"/>
                <a:gd name="T30" fmla="*/ 50 w 142"/>
                <a:gd name="T31" fmla="*/ 66 h 254"/>
                <a:gd name="T32" fmla="*/ 66 w 142"/>
                <a:gd name="T33" fmla="*/ 76 h 254"/>
                <a:gd name="T34" fmla="*/ 82 w 142"/>
                <a:gd name="T35" fmla="*/ 88 h 254"/>
                <a:gd name="T36" fmla="*/ 82 w 142"/>
                <a:gd name="T37" fmla="*/ 88 h 254"/>
                <a:gd name="T38" fmla="*/ 94 w 142"/>
                <a:gd name="T39" fmla="*/ 100 h 254"/>
                <a:gd name="T40" fmla="*/ 106 w 142"/>
                <a:gd name="T41" fmla="*/ 114 h 254"/>
                <a:gd name="T42" fmla="*/ 114 w 142"/>
                <a:gd name="T43" fmla="*/ 128 h 254"/>
                <a:gd name="T44" fmla="*/ 120 w 142"/>
                <a:gd name="T45" fmla="*/ 146 h 254"/>
                <a:gd name="T46" fmla="*/ 120 w 142"/>
                <a:gd name="T47" fmla="*/ 146 h 254"/>
                <a:gd name="T48" fmla="*/ 120 w 142"/>
                <a:gd name="T49" fmla="*/ 172 h 254"/>
                <a:gd name="T50" fmla="*/ 120 w 142"/>
                <a:gd name="T51" fmla="*/ 200 h 254"/>
                <a:gd name="T52" fmla="*/ 120 w 142"/>
                <a:gd name="T53" fmla="*/ 228 h 254"/>
                <a:gd name="T54" fmla="*/ 120 w 142"/>
                <a:gd name="T55" fmla="*/ 242 h 254"/>
                <a:gd name="T56" fmla="*/ 122 w 142"/>
                <a:gd name="T57" fmla="*/ 254 h 254"/>
                <a:gd name="T58" fmla="*/ 122 w 142"/>
                <a:gd name="T59" fmla="*/ 254 h 254"/>
                <a:gd name="T60" fmla="*/ 128 w 142"/>
                <a:gd name="T61" fmla="*/ 246 h 254"/>
                <a:gd name="T62" fmla="*/ 132 w 142"/>
                <a:gd name="T63" fmla="*/ 236 h 254"/>
                <a:gd name="T64" fmla="*/ 136 w 142"/>
                <a:gd name="T65" fmla="*/ 218 h 254"/>
                <a:gd name="T66" fmla="*/ 136 w 142"/>
                <a:gd name="T67" fmla="*/ 218 h 254"/>
                <a:gd name="T68" fmla="*/ 140 w 142"/>
                <a:gd name="T69" fmla="*/ 196 h 254"/>
                <a:gd name="T70" fmla="*/ 142 w 142"/>
                <a:gd name="T71" fmla="*/ 172 h 254"/>
                <a:gd name="T72" fmla="*/ 142 w 142"/>
                <a:gd name="T73" fmla="*/ 148 h 254"/>
                <a:gd name="T74" fmla="*/ 140 w 142"/>
                <a:gd name="T75" fmla="*/ 126 h 254"/>
                <a:gd name="T76" fmla="*/ 140 w 142"/>
                <a:gd name="T77" fmla="*/ 126 h 254"/>
                <a:gd name="T78" fmla="*/ 136 w 142"/>
                <a:gd name="T79" fmla="*/ 116 h 254"/>
                <a:gd name="T80" fmla="*/ 132 w 142"/>
                <a:gd name="T81" fmla="*/ 106 h 254"/>
                <a:gd name="T82" fmla="*/ 128 w 142"/>
                <a:gd name="T83" fmla="*/ 98 h 254"/>
                <a:gd name="T84" fmla="*/ 122 w 142"/>
                <a:gd name="T85" fmla="*/ 92 h 254"/>
                <a:gd name="T86" fmla="*/ 108 w 142"/>
                <a:gd name="T87" fmla="*/ 80 h 254"/>
                <a:gd name="T88" fmla="*/ 90 w 142"/>
                <a:gd name="T89" fmla="*/ 6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54">
                  <a:moveTo>
                    <a:pt x="90" y="68"/>
                  </a:moveTo>
                  <a:lnTo>
                    <a:pt x="90" y="68"/>
                  </a:lnTo>
                  <a:lnTo>
                    <a:pt x="50" y="32"/>
                  </a:lnTo>
                  <a:lnTo>
                    <a:pt x="24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50" y="66"/>
                  </a:lnTo>
                  <a:lnTo>
                    <a:pt x="66" y="7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94" y="100"/>
                  </a:lnTo>
                  <a:lnTo>
                    <a:pt x="106" y="114"/>
                  </a:lnTo>
                  <a:lnTo>
                    <a:pt x="114" y="128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72"/>
                  </a:lnTo>
                  <a:lnTo>
                    <a:pt x="120" y="200"/>
                  </a:lnTo>
                  <a:lnTo>
                    <a:pt x="120" y="228"/>
                  </a:lnTo>
                  <a:lnTo>
                    <a:pt x="120" y="242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28" y="246"/>
                  </a:lnTo>
                  <a:lnTo>
                    <a:pt x="132" y="236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40" y="196"/>
                  </a:lnTo>
                  <a:lnTo>
                    <a:pt x="142" y="172"/>
                  </a:lnTo>
                  <a:lnTo>
                    <a:pt x="142" y="148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36" y="116"/>
                  </a:lnTo>
                  <a:lnTo>
                    <a:pt x="132" y="106"/>
                  </a:lnTo>
                  <a:lnTo>
                    <a:pt x="128" y="98"/>
                  </a:lnTo>
                  <a:lnTo>
                    <a:pt x="122" y="92"/>
                  </a:lnTo>
                  <a:lnTo>
                    <a:pt x="108" y="80"/>
                  </a:lnTo>
                  <a:lnTo>
                    <a:pt x="9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8573085" y="2710689"/>
              <a:ext cx="247241" cy="442247"/>
            </a:xfrm>
            <a:custGeom>
              <a:avLst/>
              <a:gdLst>
                <a:gd name="T0" fmla="*/ 90 w 142"/>
                <a:gd name="T1" fmla="*/ 68 h 254"/>
                <a:gd name="T2" fmla="*/ 90 w 142"/>
                <a:gd name="T3" fmla="*/ 68 h 254"/>
                <a:gd name="T4" fmla="*/ 50 w 142"/>
                <a:gd name="T5" fmla="*/ 32 h 254"/>
                <a:gd name="T6" fmla="*/ 24 w 142"/>
                <a:gd name="T7" fmla="*/ 10 h 254"/>
                <a:gd name="T8" fmla="*/ 12 w 142"/>
                <a:gd name="T9" fmla="*/ 0 h 254"/>
                <a:gd name="T10" fmla="*/ 12 w 142"/>
                <a:gd name="T11" fmla="*/ 0 h 254"/>
                <a:gd name="T12" fmla="*/ 6 w 142"/>
                <a:gd name="T13" fmla="*/ 8 h 254"/>
                <a:gd name="T14" fmla="*/ 2 w 142"/>
                <a:gd name="T15" fmla="*/ 18 h 254"/>
                <a:gd name="T16" fmla="*/ 0 w 142"/>
                <a:gd name="T17" fmla="*/ 30 h 254"/>
                <a:gd name="T18" fmla="*/ 2 w 142"/>
                <a:gd name="T19" fmla="*/ 34 h 254"/>
                <a:gd name="T20" fmla="*/ 4 w 142"/>
                <a:gd name="T21" fmla="*/ 38 h 254"/>
                <a:gd name="T22" fmla="*/ 4 w 142"/>
                <a:gd name="T23" fmla="*/ 38 h 254"/>
                <a:gd name="T24" fmla="*/ 10 w 142"/>
                <a:gd name="T25" fmla="*/ 42 h 254"/>
                <a:gd name="T26" fmla="*/ 18 w 142"/>
                <a:gd name="T27" fmla="*/ 46 h 254"/>
                <a:gd name="T28" fmla="*/ 18 w 142"/>
                <a:gd name="T29" fmla="*/ 46 h 254"/>
                <a:gd name="T30" fmla="*/ 50 w 142"/>
                <a:gd name="T31" fmla="*/ 66 h 254"/>
                <a:gd name="T32" fmla="*/ 66 w 142"/>
                <a:gd name="T33" fmla="*/ 76 h 254"/>
                <a:gd name="T34" fmla="*/ 82 w 142"/>
                <a:gd name="T35" fmla="*/ 88 h 254"/>
                <a:gd name="T36" fmla="*/ 82 w 142"/>
                <a:gd name="T37" fmla="*/ 88 h 254"/>
                <a:gd name="T38" fmla="*/ 94 w 142"/>
                <a:gd name="T39" fmla="*/ 100 h 254"/>
                <a:gd name="T40" fmla="*/ 106 w 142"/>
                <a:gd name="T41" fmla="*/ 114 h 254"/>
                <a:gd name="T42" fmla="*/ 114 w 142"/>
                <a:gd name="T43" fmla="*/ 128 h 254"/>
                <a:gd name="T44" fmla="*/ 120 w 142"/>
                <a:gd name="T45" fmla="*/ 146 h 254"/>
                <a:gd name="T46" fmla="*/ 120 w 142"/>
                <a:gd name="T47" fmla="*/ 146 h 254"/>
                <a:gd name="T48" fmla="*/ 120 w 142"/>
                <a:gd name="T49" fmla="*/ 172 h 254"/>
                <a:gd name="T50" fmla="*/ 120 w 142"/>
                <a:gd name="T51" fmla="*/ 200 h 254"/>
                <a:gd name="T52" fmla="*/ 120 w 142"/>
                <a:gd name="T53" fmla="*/ 228 h 254"/>
                <a:gd name="T54" fmla="*/ 120 w 142"/>
                <a:gd name="T55" fmla="*/ 242 h 254"/>
                <a:gd name="T56" fmla="*/ 122 w 142"/>
                <a:gd name="T57" fmla="*/ 254 h 254"/>
                <a:gd name="T58" fmla="*/ 122 w 142"/>
                <a:gd name="T59" fmla="*/ 254 h 254"/>
                <a:gd name="T60" fmla="*/ 128 w 142"/>
                <a:gd name="T61" fmla="*/ 246 h 254"/>
                <a:gd name="T62" fmla="*/ 132 w 142"/>
                <a:gd name="T63" fmla="*/ 236 h 254"/>
                <a:gd name="T64" fmla="*/ 136 w 142"/>
                <a:gd name="T65" fmla="*/ 218 h 254"/>
                <a:gd name="T66" fmla="*/ 136 w 142"/>
                <a:gd name="T67" fmla="*/ 218 h 254"/>
                <a:gd name="T68" fmla="*/ 140 w 142"/>
                <a:gd name="T69" fmla="*/ 196 h 254"/>
                <a:gd name="T70" fmla="*/ 142 w 142"/>
                <a:gd name="T71" fmla="*/ 172 h 254"/>
                <a:gd name="T72" fmla="*/ 142 w 142"/>
                <a:gd name="T73" fmla="*/ 148 h 254"/>
                <a:gd name="T74" fmla="*/ 140 w 142"/>
                <a:gd name="T75" fmla="*/ 126 h 254"/>
                <a:gd name="T76" fmla="*/ 140 w 142"/>
                <a:gd name="T77" fmla="*/ 126 h 254"/>
                <a:gd name="T78" fmla="*/ 136 w 142"/>
                <a:gd name="T79" fmla="*/ 116 h 254"/>
                <a:gd name="T80" fmla="*/ 132 w 142"/>
                <a:gd name="T81" fmla="*/ 106 h 254"/>
                <a:gd name="T82" fmla="*/ 128 w 142"/>
                <a:gd name="T83" fmla="*/ 98 h 254"/>
                <a:gd name="T84" fmla="*/ 122 w 142"/>
                <a:gd name="T85" fmla="*/ 92 h 254"/>
                <a:gd name="T86" fmla="*/ 108 w 142"/>
                <a:gd name="T87" fmla="*/ 80 h 254"/>
                <a:gd name="T88" fmla="*/ 90 w 142"/>
                <a:gd name="T89" fmla="*/ 6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254">
                  <a:moveTo>
                    <a:pt x="90" y="68"/>
                  </a:moveTo>
                  <a:lnTo>
                    <a:pt x="90" y="68"/>
                  </a:lnTo>
                  <a:lnTo>
                    <a:pt x="50" y="32"/>
                  </a:lnTo>
                  <a:lnTo>
                    <a:pt x="24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50" y="66"/>
                  </a:lnTo>
                  <a:lnTo>
                    <a:pt x="66" y="7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94" y="100"/>
                  </a:lnTo>
                  <a:lnTo>
                    <a:pt x="106" y="114"/>
                  </a:lnTo>
                  <a:lnTo>
                    <a:pt x="114" y="128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72"/>
                  </a:lnTo>
                  <a:lnTo>
                    <a:pt x="120" y="200"/>
                  </a:lnTo>
                  <a:lnTo>
                    <a:pt x="120" y="228"/>
                  </a:lnTo>
                  <a:lnTo>
                    <a:pt x="120" y="242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28" y="246"/>
                  </a:lnTo>
                  <a:lnTo>
                    <a:pt x="132" y="236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40" y="196"/>
                  </a:lnTo>
                  <a:lnTo>
                    <a:pt x="142" y="172"/>
                  </a:lnTo>
                  <a:lnTo>
                    <a:pt x="142" y="148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36" y="116"/>
                  </a:lnTo>
                  <a:lnTo>
                    <a:pt x="132" y="106"/>
                  </a:lnTo>
                  <a:lnTo>
                    <a:pt x="128" y="98"/>
                  </a:lnTo>
                  <a:lnTo>
                    <a:pt x="122" y="92"/>
                  </a:lnTo>
                  <a:lnTo>
                    <a:pt x="108" y="80"/>
                  </a:lnTo>
                  <a:lnTo>
                    <a:pt x="9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99"/>
            <p:cNvSpPr>
              <a:spLocks/>
            </p:cNvSpPr>
            <p:nvPr/>
          </p:nvSpPr>
          <p:spPr bwMode="auto">
            <a:xfrm>
              <a:off x="8050744" y="3529021"/>
              <a:ext cx="320369" cy="612879"/>
            </a:xfrm>
            <a:custGeom>
              <a:avLst/>
              <a:gdLst>
                <a:gd name="T0" fmla="*/ 56 w 184"/>
                <a:gd name="T1" fmla="*/ 0 h 352"/>
                <a:gd name="T2" fmla="*/ 0 w 184"/>
                <a:gd name="T3" fmla="*/ 246 h 352"/>
                <a:gd name="T4" fmla="*/ 90 w 184"/>
                <a:gd name="T5" fmla="*/ 352 h 352"/>
                <a:gd name="T6" fmla="*/ 184 w 184"/>
                <a:gd name="T7" fmla="*/ 258 h 352"/>
                <a:gd name="T8" fmla="*/ 142 w 184"/>
                <a:gd name="T9" fmla="*/ 2 h 352"/>
                <a:gd name="T10" fmla="*/ 56 w 184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52">
                  <a:moveTo>
                    <a:pt x="56" y="0"/>
                  </a:moveTo>
                  <a:lnTo>
                    <a:pt x="0" y="246"/>
                  </a:lnTo>
                  <a:lnTo>
                    <a:pt x="90" y="352"/>
                  </a:lnTo>
                  <a:lnTo>
                    <a:pt x="184" y="258"/>
                  </a:lnTo>
                  <a:lnTo>
                    <a:pt x="14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85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auto">
            <a:xfrm>
              <a:off x="8130836" y="3435001"/>
              <a:ext cx="188042" cy="118397"/>
            </a:xfrm>
            <a:custGeom>
              <a:avLst/>
              <a:gdLst>
                <a:gd name="T0" fmla="*/ 4 w 108"/>
                <a:gd name="T1" fmla="*/ 0 h 68"/>
                <a:gd name="T2" fmla="*/ 0 w 108"/>
                <a:gd name="T3" fmla="*/ 54 h 68"/>
                <a:gd name="T4" fmla="*/ 104 w 108"/>
                <a:gd name="T5" fmla="*/ 68 h 68"/>
                <a:gd name="T6" fmla="*/ 108 w 108"/>
                <a:gd name="T7" fmla="*/ 2 h 68"/>
                <a:gd name="T8" fmla="*/ 4 w 10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8">
                  <a:moveTo>
                    <a:pt x="4" y="0"/>
                  </a:moveTo>
                  <a:lnTo>
                    <a:pt x="0" y="54"/>
                  </a:lnTo>
                  <a:lnTo>
                    <a:pt x="104" y="68"/>
                  </a:lnTo>
                  <a:lnTo>
                    <a:pt x="10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101"/>
            <p:cNvSpPr>
              <a:spLocks/>
            </p:cNvSpPr>
            <p:nvPr/>
          </p:nvSpPr>
          <p:spPr bwMode="auto">
            <a:xfrm>
              <a:off x="8130836" y="3435001"/>
              <a:ext cx="188042" cy="118397"/>
            </a:xfrm>
            <a:custGeom>
              <a:avLst/>
              <a:gdLst>
                <a:gd name="T0" fmla="*/ 4 w 108"/>
                <a:gd name="T1" fmla="*/ 0 h 68"/>
                <a:gd name="T2" fmla="*/ 0 w 108"/>
                <a:gd name="T3" fmla="*/ 54 h 68"/>
                <a:gd name="T4" fmla="*/ 104 w 108"/>
                <a:gd name="T5" fmla="*/ 68 h 68"/>
                <a:gd name="T6" fmla="*/ 108 w 108"/>
                <a:gd name="T7" fmla="*/ 2 h 68"/>
                <a:gd name="T8" fmla="*/ 4 w 10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8">
                  <a:moveTo>
                    <a:pt x="4" y="0"/>
                  </a:moveTo>
                  <a:lnTo>
                    <a:pt x="0" y="54"/>
                  </a:lnTo>
                  <a:lnTo>
                    <a:pt x="104" y="68"/>
                  </a:lnTo>
                  <a:lnTo>
                    <a:pt x="108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E85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102"/>
            <p:cNvSpPr>
              <a:spLocks/>
            </p:cNvSpPr>
            <p:nvPr/>
          </p:nvSpPr>
          <p:spPr bwMode="auto">
            <a:xfrm>
              <a:off x="8144766" y="3529021"/>
              <a:ext cx="160184" cy="41787"/>
            </a:xfrm>
            <a:custGeom>
              <a:avLst/>
              <a:gdLst>
                <a:gd name="T0" fmla="*/ 92 w 92"/>
                <a:gd name="T1" fmla="*/ 24 h 24"/>
                <a:gd name="T2" fmla="*/ 88 w 92"/>
                <a:gd name="T3" fmla="*/ 2 h 24"/>
                <a:gd name="T4" fmla="*/ 2 w 92"/>
                <a:gd name="T5" fmla="*/ 0 h 24"/>
                <a:gd name="T6" fmla="*/ 0 w 92"/>
                <a:gd name="T7" fmla="*/ 14 h 24"/>
                <a:gd name="T8" fmla="*/ 92 w 92"/>
                <a:gd name="T9" fmla="*/ 24 h 24"/>
                <a:gd name="T10" fmla="*/ 92 w 9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4">
                  <a:moveTo>
                    <a:pt x="92" y="24"/>
                  </a:moveTo>
                  <a:lnTo>
                    <a:pt x="88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92" y="24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103"/>
            <p:cNvSpPr>
              <a:spLocks/>
            </p:cNvSpPr>
            <p:nvPr/>
          </p:nvSpPr>
          <p:spPr bwMode="auto">
            <a:xfrm>
              <a:off x="8116908" y="3452412"/>
              <a:ext cx="219383" cy="107950"/>
            </a:xfrm>
            <a:custGeom>
              <a:avLst/>
              <a:gdLst>
                <a:gd name="T0" fmla="*/ 4 w 126"/>
                <a:gd name="T1" fmla="*/ 0 h 62"/>
                <a:gd name="T2" fmla="*/ 0 w 126"/>
                <a:gd name="T3" fmla="*/ 50 h 62"/>
                <a:gd name="T4" fmla="*/ 122 w 126"/>
                <a:gd name="T5" fmla="*/ 62 h 62"/>
                <a:gd name="T6" fmla="*/ 126 w 126"/>
                <a:gd name="T7" fmla="*/ 4 h 62"/>
                <a:gd name="T8" fmla="*/ 4 w 12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2">
                  <a:moveTo>
                    <a:pt x="4" y="0"/>
                  </a:moveTo>
                  <a:lnTo>
                    <a:pt x="0" y="50"/>
                  </a:lnTo>
                  <a:lnTo>
                    <a:pt x="122" y="62"/>
                  </a:lnTo>
                  <a:lnTo>
                    <a:pt x="12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D2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104"/>
            <p:cNvSpPr>
              <a:spLocks/>
            </p:cNvSpPr>
            <p:nvPr/>
          </p:nvSpPr>
          <p:spPr bwMode="auto">
            <a:xfrm>
              <a:off x="8116908" y="3452412"/>
              <a:ext cx="219383" cy="107950"/>
            </a:xfrm>
            <a:custGeom>
              <a:avLst/>
              <a:gdLst>
                <a:gd name="T0" fmla="*/ 4 w 126"/>
                <a:gd name="T1" fmla="*/ 0 h 62"/>
                <a:gd name="T2" fmla="*/ 0 w 126"/>
                <a:gd name="T3" fmla="*/ 50 h 62"/>
                <a:gd name="T4" fmla="*/ 122 w 126"/>
                <a:gd name="T5" fmla="*/ 62 h 62"/>
                <a:gd name="T6" fmla="*/ 126 w 126"/>
                <a:gd name="T7" fmla="*/ 4 h 62"/>
                <a:gd name="T8" fmla="*/ 4 w 12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2">
                  <a:moveTo>
                    <a:pt x="4" y="0"/>
                  </a:moveTo>
                  <a:lnTo>
                    <a:pt x="0" y="50"/>
                  </a:lnTo>
                  <a:lnTo>
                    <a:pt x="122" y="62"/>
                  </a:lnTo>
                  <a:lnTo>
                    <a:pt x="12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E85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8078603" y="3675277"/>
              <a:ext cx="219383" cy="59199"/>
            </a:xfrm>
            <a:custGeom>
              <a:avLst/>
              <a:gdLst>
                <a:gd name="T0" fmla="*/ 126 w 126"/>
                <a:gd name="T1" fmla="*/ 20 h 34"/>
                <a:gd name="T2" fmla="*/ 126 w 126"/>
                <a:gd name="T3" fmla="*/ 20 h 34"/>
                <a:gd name="T4" fmla="*/ 126 w 126"/>
                <a:gd name="T5" fmla="*/ 26 h 34"/>
                <a:gd name="T6" fmla="*/ 122 w 126"/>
                <a:gd name="T7" fmla="*/ 30 h 34"/>
                <a:gd name="T8" fmla="*/ 118 w 126"/>
                <a:gd name="T9" fmla="*/ 34 h 34"/>
                <a:gd name="T10" fmla="*/ 112 w 126"/>
                <a:gd name="T11" fmla="*/ 34 h 34"/>
                <a:gd name="T12" fmla="*/ 12 w 126"/>
                <a:gd name="T13" fmla="*/ 30 h 34"/>
                <a:gd name="T14" fmla="*/ 12 w 126"/>
                <a:gd name="T15" fmla="*/ 30 h 34"/>
                <a:gd name="T16" fmla="*/ 8 w 126"/>
                <a:gd name="T17" fmla="*/ 28 h 34"/>
                <a:gd name="T18" fmla="*/ 4 w 126"/>
                <a:gd name="T19" fmla="*/ 24 h 34"/>
                <a:gd name="T20" fmla="*/ 0 w 126"/>
                <a:gd name="T21" fmla="*/ 20 h 34"/>
                <a:gd name="T22" fmla="*/ 0 w 126"/>
                <a:gd name="T23" fmla="*/ 14 h 34"/>
                <a:gd name="T24" fmla="*/ 0 w 126"/>
                <a:gd name="T25" fmla="*/ 14 h 34"/>
                <a:gd name="T26" fmla="*/ 2 w 126"/>
                <a:gd name="T27" fmla="*/ 8 h 34"/>
                <a:gd name="T28" fmla="*/ 4 w 126"/>
                <a:gd name="T29" fmla="*/ 4 h 34"/>
                <a:gd name="T30" fmla="*/ 8 w 126"/>
                <a:gd name="T31" fmla="*/ 0 h 34"/>
                <a:gd name="T32" fmla="*/ 14 w 126"/>
                <a:gd name="T33" fmla="*/ 0 h 34"/>
                <a:gd name="T34" fmla="*/ 114 w 126"/>
                <a:gd name="T35" fmla="*/ 4 h 34"/>
                <a:gd name="T36" fmla="*/ 114 w 126"/>
                <a:gd name="T37" fmla="*/ 4 h 34"/>
                <a:gd name="T38" fmla="*/ 120 w 126"/>
                <a:gd name="T39" fmla="*/ 6 h 34"/>
                <a:gd name="T40" fmla="*/ 124 w 126"/>
                <a:gd name="T41" fmla="*/ 10 h 34"/>
                <a:gd name="T42" fmla="*/ 126 w 126"/>
                <a:gd name="T43" fmla="*/ 14 h 34"/>
                <a:gd name="T44" fmla="*/ 126 w 126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34">
                  <a:moveTo>
                    <a:pt x="126" y="20"/>
                  </a:moveTo>
                  <a:lnTo>
                    <a:pt x="126" y="20"/>
                  </a:lnTo>
                  <a:lnTo>
                    <a:pt x="126" y="26"/>
                  </a:lnTo>
                  <a:lnTo>
                    <a:pt x="122" y="30"/>
                  </a:lnTo>
                  <a:lnTo>
                    <a:pt x="118" y="34"/>
                  </a:lnTo>
                  <a:lnTo>
                    <a:pt x="1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0" y="6"/>
                  </a:lnTo>
                  <a:lnTo>
                    <a:pt x="124" y="10"/>
                  </a:lnTo>
                  <a:lnTo>
                    <a:pt x="126" y="14"/>
                  </a:lnTo>
                  <a:lnTo>
                    <a:pt x="126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109"/>
            <p:cNvSpPr>
              <a:spLocks/>
            </p:cNvSpPr>
            <p:nvPr/>
          </p:nvSpPr>
          <p:spPr bwMode="auto">
            <a:xfrm>
              <a:off x="8109943" y="3685724"/>
              <a:ext cx="66163" cy="34823"/>
            </a:xfrm>
            <a:custGeom>
              <a:avLst/>
              <a:gdLst>
                <a:gd name="T0" fmla="*/ 38 w 38"/>
                <a:gd name="T1" fmla="*/ 12 h 20"/>
                <a:gd name="T2" fmla="*/ 38 w 38"/>
                <a:gd name="T3" fmla="*/ 12 h 20"/>
                <a:gd name="T4" fmla="*/ 36 w 38"/>
                <a:gd name="T5" fmla="*/ 18 h 20"/>
                <a:gd name="T6" fmla="*/ 34 w 38"/>
                <a:gd name="T7" fmla="*/ 20 h 20"/>
                <a:gd name="T8" fmla="*/ 2 w 38"/>
                <a:gd name="T9" fmla="*/ 18 h 20"/>
                <a:gd name="T10" fmla="*/ 2 w 38"/>
                <a:gd name="T11" fmla="*/ 18 h 20"/>
                <a:gd name="T12" fmla="*/ 0 w 38"/>
                <a:gd name="T13" fmla="*/ 16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2 h 20"/>
                <a:gd name="T20" fmla="*/ 4 w 38"/>
                <a:gd name="T21" fmla="*/ 0 h 20"/>
                <a:gd name="T22" fmla="*/ 34 w 38"/>
                <a:gd name="T23" fmla="*/ 2 h 20"/>
                <a:gd name="T24" fmla="*/ 34 w 38"/>
                <a:gd name="T25" fmla="*/ 2 h 20"/>
                <a:gd name="T26" fmla="*/ 38 w 38"/>
                <a:gd name="T27" fmla="*/ 4 h 20"/>
                <a:gd name="T28" fmla="*/ 38 w 38"/>
                <a:gd name="T2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0">
                  <a:moveTo>
                    <a:pt x="38" y="12"/>
                  </a:moveTo>
                  <a:lnTo>
                    <a:pt x="38" y="12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38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123"/>
            <p:cNvSpPr>
              <a:spLocks/>
            </p:cNvSpPr>
            <p:nvPr/>
          </p:nvSpPr>
          <p:spPr bwMode="auto">
            <a:xfrm>
              <a:off x="8071637" y="3794999"/>
              <a:ext cx="278581" cy="261170"/>
            </a:xfrm>
            <a:custGeom>
              <a:avLst/>
              <a:gdLst>
                <a:gd name="T0" fmla="*/ 8 w 160"/>
                <a:gd name="T1" fmla="*/ 0 h 150"/>
                <a:gd name="T2" fmla="*/ 0 w 160"/>
                <a:gd name="T3" fmla="*/ 36 h 150"/>
                <a:gd name="T4" fmla="*/ 128 w 160"/>
                <a:gd name="T5" fmla="*/ 150 h 150"/>
                <a:gd name="T6" fmla="*/ 160 w 160"/>
                <a:gd name="T7" fmla="*/ 118 h 150"/>
                <a:gd name="T8" fmla="*/ 8 w 16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0">
                  <a:moveTo>
                    <a:pt x="8" y="0"/>
                  </a:moveTo>
                  <a:lnTo>
                    <a:pt x="0" y="36"/>
                  </a:lnTo>
                  <a:lnTo>
                    <a:pt x="128" y="150"/>
                  </a:lnTo>
                  <a:lnTo>
                    <a:pt x="160" y="1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1A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8088916" y="3156657"/>
              <a:ext cx="438898" cy="225871"/>
              <a:chOff x="8078602" y="3079408"/>
              <a:chExt cx="498475" cy="347663"/>
            </a:xfrm>
          </p:grpSpPr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8078602" y="3079408"/>
                <a:ext cx="498475" cy="342900"/>
              </a:xfrm>
              <a:custGeom>
                <a:avLst/>
                <a:gdLst>
                  <a:gd name="T0" fmla="*/ 1 w 314"/>
                  <a:gd name="T1" fmla="*/ 18 h 216"/>
                  <a:gd name="T2" fmla="*/ 1 w 314"/>
                  <a:gd name="T3" fmla="*/ 18 h 216"/>
                  <a:gd name="T4" fmla="*/ 0 w 314"/>
                  <a:gd name="T5" fmla="*/ 46 h 216"/>
                  <a:gd name="T6" fmla="*/ 1 w 314"/>
                  <a:gd name="T7" fmla="*/ 74 h 216"/>
                  <a:gd name="T8" fmla="*/ 6 w 314"/>
                  <a:gd name="T9" fmla="*/ 107 h 216"/>
                  <a:gd name="T10" fmla="*/ 11 w 314"/>
                  <a:gd name="T11" fmla="*/ 124 h 216"/>
                  <a:gd name="T12" fmla="*/ 15 w 314"/>
                  <a:gd name="T13" fmla="*/ 142 h 216"/>
                  <a:gd name="T14" fmla="*/ 21 w 314"/>
                  <a:gd name="T15" fmla="*/ 157 h 216"/>
                  <a:gd name="T16" fmla="*/ 30 w 314"/>
                  <a:gd name="T17" fmla="*/ 174 h 216"/>
                  <a:gd name="T18" fmla="*/ 39 w 314"/>
                  <a:gd name="T19" fmla="*/ 187 h 216"/>
                  <a:gd name="T20" fmla="*/ 51 w 314"/>
                  <a:gd name="T21" fmla="*/ 199 h 216"/>
                  <a:gd name="T22" fmla="*/ 65 w 314"/>
                  <a:gd name="T23" fmla="*/ 209 h 216"/>
                  <a:gd name="T24" fmla="*/ 72 w 314"/>
                  <a:gd name="T25" fmla="*/ 212 h 216"/>
                  <a:gd name="T26" fmla="*/ 80 w 314"/>
                  <a:gd name="T27" fmla="*/ 215 h 216"/>
                  <a:gd name="T28" fmla="*/ 80 w 314"/>
                  <a:gd name="T29" fmla="*/ 215 h 216"/>
                  <a:gd name="T30" fmla="*/ 84 w 314"/>
                  <a:gd name="T31" fmla="*/ 216 h 216"/>
                  <a:gd name="T32" fmla="*/ 84 w 314"/>
                  <a:gd name="T33" fmla="*/ 216 h 216"/>
                  <a:gd name="T34" fmla="*/ 91 w 314"/>
                  <a:gd name="T35" fmla="*/ 195 h 216"/>
                  <a:gd name="T36" fmla="*/ 98 w 314"/>
                  <a:gd name="T37" fmla="*/ 177 h 216"/>
                  <a:gd name="T38" fmla="*/ 109 w 314"/>
                  <a:gd name="T39" fmla="*/ 160 h 216"/>
                  <a:gd name="T40" fmla="*/ 121 w 314"/>
                  <a:gd name="T41" fmla="*/ 147 h 216"/>
                  <a:gd name="T42" fmla="*/ 134 w 314"/>
                  <a:gd name="T43" fmla="*/ 133 h 216"/>
                  <a:gd name="T44" fmla="*/ 148 w 314"/>
                  <a:gd name="T45" fmla="*/ 123 h 216"/>
                  <a:gd name="T46" fmla="*/ 164 w 314"/>
                  <a:gd name="T47" fmla="*/ 113 h 216"/>
                  <a:gd name="T48" fmla="*/ 180 w 314"/>
                  <a:gd name="T49" fmla="*/ 104 h 216"/>
                  <a:gd name="T50" fmla="*/ 196 w 314"/>
                  <a:gd name="T51" fmla="*/ 98 h 216"/>
                  <a:gd name="T52" fmla="*/ 213 w 314"/>
                  <a:gd name="T53" fmla="*/ 92 h 216"/>
                  <a:gd name="T54" fmla="*/ 244 w 314"/>
                  <a:gd name="T55" fmla="*/ 83 h 216"/>
                  <a:gd name="T56" fmla="*/ 273 w 314"/>
                  <a:gd name="T57" fmla="*/ 79 h 216"/>
                  <a:gd name="T58" fmla="*/ 299 w 314"/>
                  <a:gd name="T59" fmla="*/ 76 h 216"/>
                  <a:gd name="T60" fmla="*/ 299 w 314"/>
                  <a:gd name="T61" fmla="*/ 76 h 216"/>
                  <a:gd name="T62" fmla="*/ 309 w 314"/>
                  <a:gd name="T63" fmla="*/ 56 h 216"/>
                  <a:gd name="T64" fmla="*/ 314 w 314"/>
                  <a:gd name="T65" fmla="*/ 49 h 216"/>
                  <a:gd name="T66" fmla="*/ 314 w 314"/>
                  <a:gd name="T67" fmla="*/ 49 h 216"/>
                  <a:gd name="T68" fmla="*/ 288 w 314"/>
                  <a:gd name="T69" fmla="*/ 35 h 216"/>
                  <a:gd name="T70" fmla="*/ 262 w 314"/>
                  <a:gd name="T71" fmla="*/ 23 h 216"/>
                  <a:gd name="T72" fmla="*/ 237 w 314"/>
                  <a:gd name="T73" fmla="*/ 14 h 216"/>
                  <a:gd name="T74" fmla="*/ 210 w 314"/>
                  <a:gd name="T75" fmla="*/ 8 h 216"/>
                  <a:gd name="T76" fmla="*/ 184 w 314"/>
                  <a:gd name="T77" fmla="*/ 3 h 216"/>
                  <a:gd name="T78" fmla="*/ 157 w 314"/>
                  <a:gd name="T79" fmla="*/ 2 h 216"/>
                  <a:gd name="T80" fmla="*/ 133 w 314"/>
                  <a:gd name="T81" fmla="*/ 0 h 216"/>
                  <a:gd name="T82" fmla="*/ 109 w 314"/>
                  <a:gd name="T83" fmla="*/ 2 h 216"/>
                  <a:gd name="T84" fmla="*/ 86 w 314"/>
                  <a:gd name="T85" fmla="*/ 3 h 216"/>
                  <a:gd name="T86" fmla="*/ 65 w 314"/>
                  <a:gd name="T87" fmla="*/ 6 h 216"/>
                  <a:gd name="T88" fmla="*/ 32 w 314"/>
                  <a:gd name="T89" fmla="*/ 11 h 216"/>
                  <a:gd name="T90" fmla="*/ 9 w 314"/>
                  <a:gd name="T91" fmla="*/ 17 h 216"/>
                  <a:gd name="T92" fmla="*/ 1 w 314"/>
                  <a:gd name="T93" fmla="*/ 1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4" h="216">
                    <a:moveTo>
                      <a:pt x="1" y="18"/>
                    </a:moveTo>
                    <a:lnTo>
                      <a:pt x="1" y="18"/>
                    </a:lnTo>
                    <a:lnTo>
                      <a:pt x="0" y="46"/>
                    </a:lnTo>
                    <a:lnTo>
                      <a:pt x="1" y="74"/>
                    </a:lnTo>
                    <a:lnTo>
                      <a:pt x="6" y="107"/>
                    </a:lnTo>
                    <a:lnTo>
                      <a:pt x="11" y="124"/>
                    </a:lnTo>
                    <a:lnTo>
                      <a:pt x="15" y="142"/>
                    </a:lnTo>
                    <a:lnTo>
                      <a:pt x="21" y="157"/>
                    </a:lnTo>
                    <a:lnTo>
                      <a:pt x="30" y="174"/>
                    </a:lnTo>
                    <a:lnTo>
                      <a:pt x="39" y="187"/>
                    </a:lnTo>
                    <a:lnTo>
                      <a:pt x="51" y="199"/>
                    </a:lnTo>
                    <a:lnTo>
                      <a:pt x="65" y="209"/>
                    </a:lnTo>
                    <a:lnTo>
                      <a:pt x="72" y="212"/>
                    </a:lnTo>
                    <a:lnTo>
                      <a:pt x="80" y="215"/>
                    </a:lnTo>
                    <a:lnTo>
                      <a:pt x="80" y="215"/>
                    </a:lnTo>
                    <a:lnTo>
                      <a:pt x="84" y="216"/>
                    </a:lnTo>
                    <a:lnTo>
                      <a:pt x="84" y="216"/>
                    </a:lnTo>
                    <a:lnTo>
                      <a:pt x="91" y="195"/>
                    </a:lnTo>
                    <a:lnTo>
                      <a:pt x="98" y="177"/>
                    </a:lnTo>
                    <a:lnTo>
                      <a:pt x="109" y="160"/>
                    </a:lnTo>
                    <a:lnTo>
                      <a:pt x="121" y="147"/>
                    </a:lnTo>
                    <a:lnTo>
                      <a:pt x="134" y="133"/>
                    </a:lnTo>
                    <a:lnTo>
                      <a:pt x="148" y="123"/>
                    </a:lnTo>
                    <a:lnTo>
                      <a:pt x="164" y="113"/>
                    </a:lnTo>
                    <a:lnTo>
                      <a:pt x="180" y="104"/>
                    </a:lnTo>
                    <a:lnTo>
                      <a:pt x="196" y="98"/>
                    </a:lnTo>
                    <a:lnTo>
                      <a:pt x="213" y="92"/>
                    </a:lnTo>
                    <a:lnTo>
                      <a:pt x="244" y="83"/>
                    </a:lnTo>
                    <a:lnTo>
                      <a:pt x="273" y="79"/>
                    </a:lnTo>
                    <a:lnTo>
                      <a:pt x="299" y="76"/>
                    </a:lnTo>
                    <a:lnTo>
                      <a:pt x="299" y="76"/>
                    </a:lnTo>
                    <a:lnTo>
                      <a:pt x="309" y="56"/>
                    </a:lnTo>
                    <a:lnTo>
                      <a:pt x="314" y="49"/>
                    </a:lnTo>
                    <a:lnTo>
                      <a:pt x="314" y="49"/>
                    </a:lnTo>
                    <a:lnTo>
                      <a:pt x="288" y="35"/>
                    </a:lnTo>
                    <a:lnTo>
                      <a:pt x="262" y="23"/>
                    </a:lnTo>
                    <a:lnTo>
                      <a:pt x="237" y="14"/>
                    </a:lnTo>
                    <a:lnTo>
                      <a:pt x="210" y="8"/>
                    </a:lnTo>
                    <a:lnTo>
                      <a:pt x="184" y="3"/>
                    </a:lnTo>
                    <a:lnTo>
                      <a:pt x="157" y="2"/>
                    </a:lnTo>
                    <a:lnTo>
                      <a:pt x="133" y="0"/>
                    </a:lnTo>
                    <a:lnTo>
                      <a:pt x="109" y="2"/>
                    </a:lnTo>
                    <a:lnTo>
                      <a:pt x="86" y="3"/>
                    </a:lnTo>
                    <a:lnTo>
                      <a:pt x="65" y="6"/>
                    </a:lnTo>
                    <a:lnTo>
                      <a:pt x="32" y="11"/>
                    </a:lnTo>
                    <a:lnTo>
                      <a:pt x="9" y="17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7635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8211952" y="3200058"/>
                <a:ext cx="341313" cy="227013"/>
              </a:xfrm>
              <a:custGeom>
                <a:avLst/>
                <a:gdLst>
                  <a:gd name="T0" fmla="*/ 0 w 215"/>
                  <a:gd name="T1" fmla="*/ 140 h 143"/>
                  <a:gd name="T2" fmla="*/ 0 w 215"/>
                  <a:gd name="T3" fmla="*/ 140 h 143"/>
                  <a:gd name="T4" fmla="*/ 19 w 215"/>
                  <a:gd name="T5" fmla="*/ 143 h 143"/>
                  <a:gd name="T6" fmla="*/ 37 w 215"/>
                  <a:gd name="T7" fmla="*/ 143 h 143"/>
                  <a:gd name="T8" fmla="*/ 55 w 215"/>
                  <a:gd name="T9" fmla="*/ 142 h 143"/>
                  <a:gd name="T10" fmla="*/ 71 w 215"/>
                  <a:gd name="T11" fmla="*/ 137 h 143"/>
                  <a:gd name="T12" fmla="*/ 88 w 215"/>
                  <a:gd name="T13" fmla="*/ 130 h 143"/>
                  <a:gd name="T14" fmla="*/ 103 w 215"/>
                  <a:gd name="T15" fmla="*/ 122 h 143"/>
                  <a:gd name="T16" fmla="*/ 118 w 215"/>
                  <a:gd name="T17" fmla="*/ 111 h 143"/>
                  <a:gd name="T18" fmla="*/ 133 w 215"/>
                  <a:gd name="T19" fmla="*/ 101 h 143"/>
                  <a:gd name="T20" fmla="*/ 147 w 215"/>
                  <a:gd name="T21" fmla="*/ 87 h 143"/>
                  <a:gd name="T22" fmla="*/ 159 w 215"/>
                  <a:gd name="T23" fmla="*/ 75 h 143"/>
                  <a:gd name="T24" fmla="*/ 182 w 215"/>
                  <a:gd name="T25" fmla="*/ 48 h 143"/>
                  <a:gd name="T26" fmla="*/ 200 w 215"/>
                  <a:gd name="T27" fmla="*/ 22 h 143"/>
                  <a:gd name="T28" fmla="*/ 215 w 215"/>
                  <a:gd name="T29" fmla="*/ 0 h 143"/>
                  <a:gd name="T30" fmla="*/ 215 w 215"/>
                  <a:gd name="T31" fmla="*/ 0 h 143"/>
                  <a:gd name="T32" fmla="*/ 189 w 215"/>
                  <a:gd name="T33" fmla="*/ 3 h 143"/>
                  <a:gd name="T34" fmla="*/ 160 w 215"/>
                  <a:gd name="T35" fmla="*/ 7 h 143"/>
                  <a:gd name="T36" fmla="*/ 129 w 215"/>
                  <a:gd name="T37" fmla="*/ 16 h 143"/>
                  <a:gd name="T38" fmla="*/ 112 w 215"/>
                  <a:gd name="T39" fmla="*/ 22 h 143"/>
                  <a:gd name="T40" fmla="*/ 96 w 215"/>
                  <a:gd name="T41" fmla="*/ 28 h 143"/>
                  <a:gd name="T42" fmla="*/ 80 w 215"/>
                  <a:gd name="T43" fmla="*/ 37 h 143"/>
                  <a:gd name="T44" fmla="*/ 64 w 215"/>
                  <a:gd name="T45" fmla="*/ 47 h 143"/>
                  <a:gd name="T46" fmla="*/ 50 w 215"/>
                  <a:gd name="T47" fmla="*/ 57 h 143"/>
                  <a:gd name="T48" fmla="*/ 37 w 215"/>
                  <a:gd name="T49" fmla="*/ 71 h 143"/>
                  <a:gd name="T50" fmla="*/ 25 w 215"/>
                  <a:gd name="T51" fmla="*/ 84 h 143"/>
                  <a:gd name="T52" fmla="*/ 14 w 215"/>
                  <a:gd name="T53" fmla="*/ 101 h 143"/>
                  <a:gd name="T54" fmla="*/ 7 w 215"/>
                  <a:gd name="T55" fmla="*/ 119 h 143"/>
                  <a:gd name="T56" fmla="*/ 0 w 215"/>
                  <a:gd name="T57" fmla="*/ 14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5" h="143">
                    <a:moveTo>
                      <a:pt x="0" y="140"/>
                    </a:moveTo>
                    <a:lnTo>
                      <a:pt x="0" y="140"/>
                    </a:lnTo>
                    <a:lnTo>
                      <a:pt x="19" y="143"/>
                    </a:lnTo>
                    <a:lnTo>
                      <a:pt x="37" y="143"/>
                    </a:lnTo>
                    <a:lnTo>
                      <a:pt x="55" y="142"/>
                    </a:lnTo>
                    <a:lnTo>
                      <a:pt x="71" y="137"/>
                    </a:lnTo>
                    <a:lnTo>
                      <a:pt x="88" y="130"/>
                    </a:lnTo>
                    <a:lnTo>
                      <a:pt x="103" y="122"/>
                    </a:lnTo>
                    <a:lnTo>
                      <a:pt x="118" y="111"/>
                    </a:lnTo>
                    <a:lnTo>
                      <a:pt x="133" y="101"/>
                    </a:lnTo>
                    <a:lnTo>
                      <a:pt x="147" y="87"/>
                    </a:lnTo>
                    <a:lnTo>
                      <a:pt x="159" y="75"/>
                    </a:lnTo>
                    <a:lnTo>
                      <a:pt x="182" y="48"/>
                    </a:lnTo>
                    <a:lnTo>
                      <a:pt x="200" y="22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89" y="3"/>
                    </a:lnTo>
                    <a:lnTo>
                      <a:pt x="160" y="7"/>
                    </a:lnTo>
                    <a:lnTo>
                      <a:pt x="129" y="16"/>
                    </a:lnTo>
                    <a:lnTo>
                      <a:pt x="112" y="22"/>
                    </a:lnTo>
                    <a:lnTo>
                      <a:pt x="96" y="28"/>
                    </a:lnTo>
                    <a:lnTo>
                      <a:pt x="80" y="37"/>
                    </a:lnTo>
                    <a:lnTo>
                      <a:pt x="64" y="47"/>
                    </a:lnTo>
                    <a:lnTo>
                      <a:pt x="50" y="57"/>
                    </a:lnTo>
                    <a:lnTo>
                      <a:pt x="37" y="71"/>
                    </a:lnTo>
                    <a:lnTo>
                      <a:pt x="25" y="84"/>
                    </a:lnTo>
                    <a:lnTo>
                      <a:pt x="14" y="101"/>
                    </a:lnTo>
                    <a:lnTo>
                      <a:pt x="7" y="11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8022460" y="2907860"/>
              <a:ext cx="103321" cy="169070"/>
            </a:xfrm>
            <a:custGeom>
              <a:avLst/>
              <a:gdLst>
                <a:gd name="T0" fmla="*/ 26 w 44"/>
                <a:gd name="T1" fmla="*/ 0 h 72"/>
                <a:gd name="T2" fmla="*/ 26 w 44"/>
                <a:gd name="T3" fmla="*/ 0 h 72"/>
                <a:gd name="T4" fmla="*/ 22 w 44"/>
                <a:gd name="T5" fmla="*/ 0 h 72"/>
                <a:gd name="T6" fmla="*/ 16 w 44"/>
                <a:gd name="T7" fmla="*/ 2 h 72"/>
                <a:gd name="T8" fmla="*/ 8 w 44"/>
                <a:gd name="T9" fmla="*/ 8 h 72"/>
                <a:gd name="T10" fmla="*/ 2 w 44"/>
                <a:gd name="T11" fmla="*/ 20 h 72"/>
                <a:gd name="T12" fmla="*/ 0 w 44"/>
                <a:gd name="T13" fmla="*/ 34 h 72"/>
                <a:gd name="T14" fmla="*/ 0 w 44"/>
                <a:gd name="T15" fmla="*/ 34 h 72"/>
                <a:gd name="T16" fmla="*/ 0 w 44"/>
                <a:gd name="T17" fmla="*/ 48 h 72"/>
                <a:gd name="T18" fmla="*/ 4 w 44"/>
                <a:gd name="T19" fmla="*/ 60 h 72"/>
                <a:gd name="T20" fmla="*/ 10 w 44"/>
                <a:gd name="T21" fmla="*/ 68 h 72"/>
                <a:gd name="T22" fmla="*/ 14 w 44"/>
                <a:gd name="T23" fmla="*/ 70 h 72"/>
                <a:gd name="T24" fmla="*/ 18 w 44"/>
                <a:gd name="T25" fmla="*/ 72 h 72"/>
                <a:gd name="T26" fmla="*/ 18 w 44"/>
                <a:gd name="T27" fmla="*/ 72 h 72"/>
                <a:gd name="T28" fmla="*/ 22 w 44"/>
                <a:gd name="T29" fmla="*/ 72 h 72"/>
                <a:gd name="T30" fmla="*/ 28 w 44"/>
                <a:gd name="T31" fmla="*/ 70 h 72"/>
                <a:gd name="T32" fmla="*/ 36 w 44"/>
                <a:gd name="T33" fmla="*/ 64 h 72"/>
                <a:gd name="T34" fmla="*/ 42 w 44"/>
                <a:gd name="T35" fmla="*/ 52 h 72"/>
                <a:gd name="T36" fmla="*/ 44 w 44"/>
                <a:gd name="T37" fmla="*/ 38 h 72"/>
                <a:gd name="T38" fmla="*/ 44 w 44"/>
                <a:gd name="T39" fmla="*/ 38 h 72"/>
                <a:gd name="T40" fmla="*/ 44 w 44"/>
                <a:gd name="T41" fmla="*/ 24 h 72"/>
                <a:gd name="T42" fmla="*/ 40 w 44"/>
                <a:gd name="T43" fmla="*/ 12 h 72"/>
                <a:gd name="T44" fmla="*/ 34 w 44"/>
                <a:gd name="T45" fmla="*/ 4 h 72"/>
                <a:gd name="T46" fmla="*/ 30 w 44"/>
                <a:gd name="T47" fmla="*/ 0 h 72"/>
                <a:gd name="T48" fmla="*/ 26 w 44"/>
                <a:gd name="T49" fmla="*/ 0 h 72"/>
                <a:gd name="T50" fmla="*/ 26 w 44"/>
                <a:gd name="T5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72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8"/>
                  </a:lnTo>
                  <a:lnTo>
                    <a:pt x="4" y="60"/>
                  </a:lnTo>
                  <a:lnTo>
                    <a:pt x="10" y="68"/>
                  </a:lnTo>
                  <a:lnTo>
                    <a:pt x="14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8" y="70"/>
                  </a:lnTo>
                  <a:lnTo>
                    <a:pt x="36" y="64"/>
                  </a:lnTo>
                  <a:lnTo>
                    <a:pt x="42" y="5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24"/>
                  </a:lnTo>
                  <a:lnTo>
                    <a:pt x="40" y="12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8379386" y="2936039"/>
              <a:ext cx="98624" cy="173766"/>
            </a:xfrm>
            <a:custGeom>
              <a:avLst/>
              <a:gdLst>
                <a:gd name="T0" fmla="*/ 26 w 42"/>
                <a:gd name="T1" fmla="*/ 0 h 74"/>
                <a:gd name="T2" fmla="*/ 26 w 42"/>
                <a:gd name="T3" fmla="*/ 0 h 74"/>
                <a:gd name="T4" fmla="*/ 20 w 42"/>
                <a:gd name="T5" fmla="*/ 2 h 74"/>
                <a:gd name="T6" fmla="*/ 16 w 42"/>
                <a:gd name="T7" fmla="*/ 2 h 74"/>
                <a:gd name="T8" fmla="*/ 8 w 42"/>
                <a:gd name="T9" fmla="*/ 10 h 74"/>
                <a:gd name="T10" fmla="*/ 4 w 42"/>
                <a:gd name="T11" fmla="*/ 22 h 74"/>
                <a:gd name="T12" fmla="*/ 0 w 42"/>
                <a:gd name="T13" fmla="*/ 36 h 74"/>
                <a:gd name="T14" fmla="*/ 0 w 42"/>
                <a:gd name="T15" fmla="*/ 36 h 74"/>
                <a:gd name="T16" fmla="*/ 0 w 42"/>
                <a:gd name="T17" fmla="*/ 50 h 74"/>
                <a:gd name="T18" fmla="*/ 4 w 42"/>
                <a:gd name="T19" fmla="*/ 62 h 74"/>
                <a:gd name="T20" fmla="*/ 10 w 42"/>
                <a:gd name="T21" fmla="*/ 70 h 74"/>
                <a:gd name="T22" fmla="*/ 14 w 42"/>
                <a:gd name="T23" fmla="*/ 72 h 74"/>
                <a:gd name="T24" fmla="*/ 18 w 42"/>
                <a:gd name="T25" fmla="*/ 74 h 74"/>
                <a:gd name="T26" fmla="*/ 18 w 42"/>
                <a:gd name="T27" fmla="*/ 74 h 74"/>
                <a:gd name="T28" fmla="*/ 22 w 42"/>
                <a:gd name="T29" fmla="*/ 74 h 74"/>
                <a:gd name="T30" fmla="*/ 26 w 42"/>
                <a:gd name="T31" fmla="*/ 72 h 74"/>
                <a:gd name="T32" fmla="*/ 34 w 42"/>
                <a:gd name="T33" fmla="*/ 64 h 74"/>
                <a:gd name="T34" fmla="*/ 40 w 42"/>
                <a:gd name="T35" fmla="*/ 54 h 74"/>
                <a:gd name="T36" fmla="*/ 42 w 42"/>
                <a:gd name="T37" fmla="*/ 40 h 74"/>
                <a:gd name="T38" fmla="*/ 42 w 42"/>
                <a:gd name="T39" fmla="*/ 40 h 74"/>
                <a:gd name="T40" fmla="*/ 42 w 42"/>
                <a:gd name="T41" fmla="*/ 26 h 74"/>
                <a:gd name="T42" fmla="*/ 40 w 42"/>
                <a:gd name="T43" fmla="*/ 14 h 74"/>
                <a:gd name="T44" fmla="*/ 34 w 42"/>
                <a:gd name="T45" fmla="*/ 4 h 74"/>
                <a:gd name="T46" fmla="*/ 30 w 42"/>
                <a:gd name="T47" fmla="*/ 2 h 74"/>
                <a:gd name="T48" fmla="*/ 26 w 42"/>
                <a:gd name="T49" fmla="*/ 0 h 74"/>
                <a:gd name="T50" fmla="*/ 26 w 42"/>
                <a:gd name="T5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74">
                  <a:moveTo>
                    <a:pt x="26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4" y="2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4" y="62"/>
                  </a:lnTo>
                  <a:lnTo>
                    <a:pt x="10" y="70"/>
                  </a:lnTo>
                  <a:lnTo>
                    <a:pt x="14" y="72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6" y="72"/>
                  </a:lnTo>
                  <a:lnTo>
                    <a:pt x="34" y="64"/>
                  </a:lnTo>
                  <a:lnTo>
                    <a:pt x="40" y="5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26"/>
                  </a:lnTo>
                  <a:lnTo>
                    <a:pt x="40" y="14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8041246" y="2907860"/>
              <a:ext cx="70446" cy="140892"/>
            </a:xfrm>
            <a:custGeom>
              <a:avLst/>
              <a:gdLst>
                <a:gd name="T0" fmla="*/ 30 w 30"/>
                <a:gd name="T1" fmla="*/ 32 h 60"/>
                <a:gd name="T2" fmla="*/ 30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30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30" y="32"/>
                  </a:moveTo>
                  <a:lnTo>
                    <a:pt x="30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38"/>
            <p:cNvSpPr>
              <a:spLocks/>
            </p:cNvSpPr>
            <p:nvPr/>
          </p:nvSpPr>
          <p:spPr bwMode="auto">
            <a:xfrm>
              <a:off x="8398171" y="2940735"/>
              <a:ext cx="70446" cy="140892"/>
            </a:xfrm>
            <a:custGeom>
              <a:avLst/>
              <a:gdLst>
                <a:gd name="T0" fmla="*/ 28 w 30"/>
                <a:gd name="T1" fmla="*/ 32 h 60"/>
                <a:gd name="T2" fmla="*/ 28 w 30"/>
                <a:gd name="T3" fmla="*/ 32 h 60"/>
                <a:gd name="T4" fmla="*/ 26 w 30"/>
                <a:gd name="T5" fmla="*/ 44 h 60"/>
                <a:gd name="T6" fmla="*/ 22 w 30"/>
                <a:gd name="T7" fmla="*/ 52 h 60"/>
                <a:gd name="T8" fmla="*/ 18 w 30"/>
                <a:gd name="T9" fmla="*/ 58 h 60"/>
                <a:gd name="T10" fmla="*/ 12 w 30"/>
                <a:gd name="T11" fmla="*/ 60 h 60"/>
                <a:gd name="T12" fmla="*/ 12 w 30"/>
                <a:gd name="T13" fmla="*/ 60 h 60"/>
                <a:gd name="T14" fmla="*/ 6 w 30"/>
                <a:gd name="T15" fmla="*/ 58 h 60"/>
                <a:gd name="T16" fmla="*/ 2 w 30"/>
                <a:gd name="T17" fmla="*/ 50 h 60"/>
                <a:gd name="T18" fmla="*/ 0 w 30"/>
                <a:gd name="T19" fmla="*/ 40 h 60"/>
                <a:gd name="T20" fmla="*/ 0 w 30"/>
                <a:gd name="T21" fmla="*/ 28 h 60"/>
                <a:gd name="T22" fmla="*/ 0 w 30"/>
                <a:gd name="T23" fmla="*/ 28 h 60"/>
                <a:gd name="T24" fmla="*/ 2 w 30"/>
                <a:gd name="T25" fmla="*/ 16 h 60"/>
                <a:gd name="T26" fmla="*/ 6 w 30"/>
                <a:gd name="T27" fmla="*/ 8 h 60"/>
                <a:gd name="T28" fmla="*/ 12 w 30"/>
                <a:gd name="T29" fmla="*/ 2 h 60"/>
                <a:gd name="T30" fmla="*/ 18 w 30"/>
                <a:gd name="T31" fmla="*/ 0 h 60"/>
                <a:gd name="T32" fmla="*/ 18 w 30"/>
                <a:gd name="T33" fmla="*/ 0 h 60"/>
                <a:gd name="T34" fmla="*/ 24 w 30"/>
                <a:gd name="T35" fmla="*/ 2 h 60"/>
                <a:gd name="T36" fmla="*/ 28 w 30"/>
                <a:gd name="T37" fmla="*/ 10 h 60"/>
                <a:gd name="T38" fmla="*/ 30 w 30"/>
                <a:gd name="T39" fmla="*/ 20 h 60"/>
                <a:gd name="T40" fmla="*/ 28 w 30"/>
                <a:gd name="T41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0">
                  <a:moveTo>
                    <a:pt x="28" y="32"/>
                  </a:moveTo>
                  <a:lnTo>
                    <a:pt x="28" y="32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124"/>
            <p:cNvSpPr>
              <a:spLocks/>
            </p:cNvSpPr>
            <p:nvPr/>
          </p:nvSpPr>
          <p:spPr bwMode="auto">
            <a:xfrm>
              <a:off x="8108201" y="3574139"/>
              <a:ext cx="247241" cy="292511"/>
            </a:xfrm>
            <a:custGeom>
              <a:avLst/>
              <a:gdLst>
                <a:gd name="T0" fmla="*/ 130 w 142"/>
                <a:gd name="T1" fmla="*/ 98 h 168"/>
                <a:gd name="T2" fmla="*/ 16 w 142"/>
                <a:gd name="T3" fmla="*/ 0 h 168"/>
                <a:gd name="T4" fmla="*/ 0 w 142"/>
                <a:gd name="T5" fmla="*/ 64 h 168"/>
                <a:gd name="T6" fmla="*/ 142 w 142"/>
                <a:gd name="T7" fmla="*/ 168 h 168"/>
                <a:gd name="T8" fmla="*/ 130 w 142"/>
                <a:gd name="T9" fmla="*/ 9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8">
                  <a:moveTo>
                    <a:pt x="130" y="98"/>
                  </a:moveTo>
                  <a:lnTo>
                    <a:pt x="16" y="0"/>
                  </a:lnTo>
                  <a:lnTo>
                    <a:pt x="0" y="64"/>
                  </a:lnTo>
                  <a:lnTo>
                    <a:pt x="142" y="168"/>
                  </a:lnTo>
                  <a:lnTo>
                    <a:pt x="130" y="98"/>
                  </a:lnTo>
                  <a:close/>
                </a:path>
              </a:pathLst>
            </a:custGeom>
            <a:solidFill>
              <a:srgbClr val="51A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8078603" y="3675277"/>
              <a:ext cx="219383" cy="59199"/>
            </a:xfrm>
            <a:custGeom>
              <a:avLst/>
              <a:gdLst>
                <a:gd name="T0" fmla="*/ 126 w 126"/>
                <a:gd name="T1" fmla="*/ 20 h 34"/>
                <a:gd name="T2" fmla="*/ 126 w 126"/>
                <a:gd name="T3" fmla="*/ 20 h 34"/>
                <a:gd name="T4" fmla="*/ 126 w 126"/>
                <a:gd name="T5" fmla="*/ 26 h 34"/>
                <a:gd name="T6" fmla="*/ 122 w 126"/>
                <a:gd name="T7" fmla="*/ 30 h 34"/>
                <a:gd name="T8" fmla="*/ 118 w 126"/>
                <a:gd name="T9" fmla="*/ 34 h 34"/>
                <a:gd name="T10" fmla="*/ 112 w 126"/>
                <a:gd name="T11" fmla="*/ 34 h 34"/>
                <a:gd name="T12" fmla="*/ 12 w 126"/>
                <a:gd name="T13" fmla="*/ 30 h 34"/>
                <a:gd name="T14" fmla="*/ 12 w 126"/>
                <a:gd name="T15" fmla="*/ 30 h 34"/>
                <a:gd name="T16" fmla="*/ 8 w 126"/>
                <a:gd name="T17" fmla="*/ 28 h 34"/>
                <a:gd name="T18" fmla="*/ 4 w 126"/>
                <a:gd name="T19" fmla="*/ 24 h 34"/>
                <a:gd name="T20" fmla="*/ 0 w 126"/>
                <a:gd name="T21" fmla="*/ 20 h 34"/>
                <a:gd name="T22" fmla="*/ 0 w 126"/>
                <a:gd name="T23" fmla="*/ 14 h 34"/>
                <a:gd name="T24" fmla="*/ 0 w 126"/>
                <a:gd name="T25" fmla="*/ 14 h 34"/>
                <a:gd name="T26" fmla="*/ 2 w 126"/>
                <a:gd name="T27" fmla="*/ 8 h 34"/>
                <a:gd name="T28" fmla="*/ 4 w 126"/>
                <a:gd name="T29" fmla="*/ 4 h 34"/>
                <a:gd name="T30" fmla="*/ 8 w 126"/>
                <a:gd name="T31" fmla="*/ 0 h 34"/>
                <a:gd name="T32" fmla="*/ 14 w 126"/>
                <a:gd name="T33" fmla="*/ 0 h 34"/>
                <a:gd name="T34" fmla="*/ 114 w 126"/>
                <a:gd name="T35" fmla="*/ 4 h 34"/>
                <a:gd name="T36" fmla="*/ 114 w 126"/>
                <a:gd name="T37" fmla="*/ 4 h 34"/>
                <a:gd name="T38" fmla="*/ 120 w 126"/>
                <a:gd name="T39" fmla="*/ 6 h 34"/>
                <a:gd name="T40" fmla="*/ 124 w 126"/>
                <a:gd name="T41" fmla="*/ 10 h 34"/>
                <a:gd name="T42" fmla="*/ 126 w 126"/>
                <a:gd name="T43" fmla="*/ 14 h 34"/>
                <a:gd name="T44" fmla="*/ 126 w 126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34">
                  <a:moveTo>
                    <a:pt x="126" y="20"/>
                  </a:moveTo>
                  <a:lnTo>
                    <a:pt x="126" y="20"/>
                  </a:lnTo>
                  <a:lnTo>
                    <a:pt x="126" y="26"/>
                  </a:lnTo>
                  <a:lnTo>
                    <a:pt x="122" y="30"/>
                  </a:lnTo>
                  <a:lnTo>
                    <a:pt x="118" y="34"/>
                  </a:lnTo>
                  <a:lnTo>
                    <a:pt x="1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0" y="6"/>
                  </a:lnTo>
                  <a:lnTo>
                    <a:pt x="124" y="10"/>
                  </a:lnTo>
                  <a:lnTo>
                    <a:pt x="126" y="14"/>
                  </a:lnTo>
                  <a:lnTo>
                    <a:pt x="126" y="20"/>
                  </a:lnTo>
                  <a:close/>
                </a:path>
              </a:pathLst>
            </a:custGeom>
            <a:solidFill>
              <a:srgbClr val="FAA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108"/>
            <p:cNvSpPr>
              <a:spLocks/>
            </p:cNvSpPr>
            <p:nvPr/>
          </p:nvSpPr>
          <p:spPr bwMode="auto">
            <a:xfrm>
              <a:off x="8109943" y="3685724"/>
              <a:ext cx="66163" cy="34823"/>
            </a:xfrm>
            <a:custGeom>
              <a:avLst/>
              <a:gdLst>
                <a:gd name="T0" fmla="*/ 38 w 38"/>
                <a:gd name="T1" fmla="*/ 12 h 20"/>
                <a:gd name="T2" fmla="*/ 38 w 38"/>
                <a:gd name="T3" fmla="*/ 12 h 20"/>
                <a:gd name="T4" fmla="*/ 36 w 38"/>
                <a:gd name="T5" fmla="*/ 18 h 20"/>
                <a:gd name="T6" fmla="*/ 34 w 38"/>
                <a:gd name="T7" fmla="*/ 20 h 20"/>
                <a:gd name="T8" fmla="*/ 2 w 38"/>
                <a:gd name="T9" fmla="*/ 18 h 20"/>
                <a:gd name="T10" fmla="*/ 2 w 38"/>
                <a:gd name="T11" fmla="*/ 18 h 20"/>
                <a:gd name="T12" fmla="*/ 0 w 38"/>
                <a:gd name="T13" fmla="*/ 16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2 h 20"/>
                <a:gd name="T20" fmla="*/ 4 w 38"/>
                <a:gd name="T21" fmla="*/ 0 h 20"/>
                <a:gd name="T22" fmla="*/ 34 w 38"/>
                <a:gd name="T23" fmla="*/ 2 h 20"/>
                <a:gd name="T24" fmla="*/ 34 w 38"/>
                <a:gd name="T25" fmla="*/ 2 h 20"/>
                <a:gd name="T26" fmla="*/ 38 w 38"/>
                <a:gd name="T27" fmla="*/ 4 h 20"/>
                <a:gd name="T28" fmla="*/ 38 w 38"/>
                <a:gd name="T2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0">
                  <a:moveTo>
                    <a:pt x="38" y="12"/>
                  </a:moveTo>
                  <a:lnTo>
                    <a:pt x="38" y="12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93" name="Group 92"/>
            <p:cNvGrpSpPr/>
            <p:nvPr/>
          </p:nvGrpSpPr>
          <p:grpSpPr>
            <a:xfrm flipH="1">
              <a:off x="8485198" y="2799316"/>
              <a:ext cx="1085097" cy="1652875"/>
              <a:chOff x="9536247" y="1025439"/>
              <a:chExt cx="1133127" cy="1726037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9536247" y="1618349"/>
                <a:ext cx="1133127" cy="1133127"/>
              </a:xfrm>
              <a:prstGeom prst="ellipse">
                <a:avLst/>
              </a:prstGeom>
              <a:solidFill>
                <a:srgbClr val="E93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 rot="21023609" flipH="1">
                <a:off x="9547689" y="1025439"/>
                <a:ext cx="988535" cy="1704371"/>
                <a:chOff x="3067050" y="2759075"/>
                <a:chExt cx="736600" cy="1270000"/>
              </a:xfrm>
            </p:grpSpPr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3067050" y="2759075"/>
                  <a:ext cx="574675" cy="1260475"/>
                </a:xfrm>
                <a:custGeom>
                  <a:avLst/>
                  <a:gdLst>
                    <a:gd name="T0" fmla="*/ 282 w 362"/>
                    <a:gd name="T1" fmla="*/ 0 h 794"/>
                    <a:gd name="T2" fmla="*/ 258 w 362"/>
                    <a:gd name="T3" fmla="*/ 0 h 794"/>
                    <a:gd name="T4" fmla="*/ 240 w 362"/>
                    <a:gd name="T5" fmla="*/ 10 h 794"/>
                    <a:gd name="T6" fmla="*/ 222 w 362"/>
                    <a:gd name="T7" fmla="*/ 24 h 794"/>
                    <a:gd name="T8" fmla="*/ 196 w 362"/>
                    <a:gd name="T9" fmla="*/ 66 h 794"/>
                    <a:gd name="T10" fmla="*/ 174 w 362"/>
                    <a:gd name="T11" fmla="*/ 132 h 794"/>
                    <a:gd name="T12" fmla="*/ 170 w 362"/>
                    <a:gd name="T13" fmla="*/ 140 h 794"/>
                    <a:gd name="T14" fmla="*/ 156 w 362"/>
                    <a:gd name="T15" fmla="*/ 166 h 794"/>
                    <a:gd name="T16" fmla="*/ 126 w 362"/>
                    <a:gd name="T17" fmla="*/ 196 h 794"/>
                    <a:gd name="T18" fmla="*/ 92 w 362"/>
                    <a:gd name="T19" fmla="*/ 232 h 794"/>
                    <a:gd name="T20" fmla="*/ 72 w 362"/>
                    <a:gd name="T21" fmla="*/ 268 h 794"/>
                    <a:gd name="T22" fmla="*/ 66 w 362"/>
                    <a:gd name="T23" fmla="*/ 284 h 794"/>
                    <a:gd name="T24" fmla="*/ 28 w 362"/>
                    <a:gd name="T25" fmla="*/ 386 h 794"/>
                    <a:gd name="T26" fmla="*/ 8 w 362"/>
                    <a:gd name="T27" fmla="*/ 458 h 794"/>
                    <a:gd name="T28" fmla="*/ 0 w 362"/>
                    <a:gd name="T29" fmla="*/ 510 h 794"/>
                    <a:gd name="T30" fmla="*/ 2 w 362"/>
                    <a:gd name="T31" fmla="*/ 540 h 794"/>
                    <a:gd name="T32" fmla="*/ 4 w 362"/>
                    <a:gd name="T33" fmla="*/ 554 h 794"/>
                    <a:gd name="T34" fmla="*/ 8 w 362"/>
                    <a:gd name="T35" fmla="*/ 582 h 794"/>
                    <a:gd name="T36" fmla="*/ 14 w 362"/>
                    <a:gd name="T37" fmla="*/ 646 h 794"/>
                    <a:gd name="T38" fmla="*/ 20 w 362"/>
                    <a:gd name="T39" fmla="*/ 680 h 794"/>
                    <a:gd name="T40" fmla="*/ 36 w 362"/>
                    <a:gd name="T41" fmla="*/ 712 h 794"/>
                    <a:gd name="T42" fmla="*/ 60 w 362"/>
                    <a:gd name="T43" fmla="*/ 740 h 794"/>
                    <a:gd name="T44" fmla="*/ 102 w 362"/>
                    <a:gd name="T45" fmla="*/ 766 h 794"/>
                    <a:gd name="T46" fmla="*/ 160 w 362"/>
                    <a:gd name="T47" fmla="*/ 788 h 794"/>
                    <a:gd name="T48" fmla="*/ 176 w 362"/>
                    <a:gd name="T49" fmla="*/ 792 h 794"/>
                    <a:gd name="T50" fmla="*/ 206 w 362"/>
                    <a:gd name="T51" fmla="*/ 794 h 794"/>
                    <a:gd name="T52" fmla="*/ 234 w 362"/>
                    <a:gd name="T53" fmla="*/ 792 h 794"/>
                    <a:gd name="T54" fmla="*/ 256 w 362"/>
                    <a:gd name="T55" fmla="*/ 782 h 794"/>
                    <a:gd name="T56" fmla="*/ 276 w 362"/>
                    <a:gd name="T57" fmla="*/ 770 h 794"/>
                    <a:gd name="T58" fmla="*/ 302 w 362"/>
                    <a:gd name="T59" fmla="*/ 742 h 794"/>
                    <a:gd name="T60" fmla="*/ 326 w 362"/>
                    <a:gd name="T61" fmla="*/ 698 h 794"/>
                    <a:gd name="T62" fmla="*/ 342 w 362"/>
                    <a:gd name="T63" fmla="*/ 646 h 794"/>
                    <a:gd name="T64" fmla="*/ 352 w 362"/>
                    <a:gd name="T65" fmla="*/ 592 h 794"/>
                    <a:gd name="T66" fmla="*/ 362 w 362"/>
                    <a:gd name="T67" fmla="*/ 504 h 794"/>
                    <a:gd name="T68" fmla="*/ 362 w 362"/>
                    <a:gd name="T69" fmla="*/ 486 h 794"/>
                    <a:gd name="T70" fmla="*/ 360 w 362"/>
                    <a:gd name="T71" fmla="*/ 454 h 794"/>
                    <a:gd name="T72" fmla="*/ 350 w 362"/>
                    <a:gd name="T73" fmla="*/ 410 h 794"/>
                    <a:gd name="T74" fmla="*/ 320 w 362"/>
                    <a:gd name="T75" fmla="*/ 360 h 794"/>
                    <a:gd name="T76" fmla="*/ 280 w 362"/>
                    <a:gd name="T77" fmla="*/ 324 h 794"/>
                    <a:gd name="T78" fmla="*/ 258 w 362"/>
                    <a:gd name="T79" fmla="*/ 312 h 794"/>
                    <a:gd name="T80" fmla="*/ 246 w 362"/>
                    <a:gd name="T81" fmla="*/ 306 h 794"/>
                    <a:gd name="T82" fmla="*/ 230 w 362"/>
                    <a:gd name="T83" fmla="*/ 294 h 794"/>
                    <a:gd name="T84" fmla="*/ 222 w 362"/>
                    <a:gd name="T85" fmla="*/ 280 h 794"/>
                    <a:gd name="T86" fmla="*/ 222 w 362"/>
                    <a:gd name="T87" fmla="*/ 264 h 794"/>
                    <a:gd name="T88" fmla="*/ 228 w 362"/>
                    <a:gd name="T89" fmla="*/ 240 h 794"/>
                    <a:gd name="T90" fmla="*/ 254 w 362"/>
                    <a:gd name="T91" fmla="*/ 210 h 794"/>
                    <a:gd name="T92" fmla="*/ 270 w 362"/>
                    <a:gd name="T93" fmla="*/ 198 h 794"/>
                    <a:gd name="T94" fmla="*/ 288 w 362"/>
                    <a:gd name="T95" fmla="*/ 182 h 794"/>
                    <a:gd name="T96" fmla="*/ 304 w 362"/>
                    <a:gd name="T97" fmla="*/ 158 h 794"/>
                    <a:gd name="T98" fmla="*/ 320 w 362"/>
                    <a:gd name="T99" fmla="*/ 130 h 794"/>
                    <a:gd name="T100" fmla="*/ 330 w 362"/>
                    <a:gd name="T101" fmla="*/ 100 h 794"/>
                    <a:gd name="T102" fmla="*/ 334 w 362"/>
                    <a:gd name="T103" fmla="*/ 68 h 794"/>
                    <a:gd name="T104" fmla="*/ 328 w 362"/>
                    <a:gd name="T105" fmla="*/ 40 h 794"/>
                    <a:gd name="T106" fmla="*/ 312 w 362"/>
                    <a:gd name="T107" fmla="*/ 16 h 794"/>
                    <a:gd name="T108" fmla="*/ 282 w 362"/>
                    <a:gd name="T109" fmla="*/ 0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62" h="794">
                      <a:moveTo>
                        <a:pt x="282" y="0"/>
                      </a:moveTo>
                      <a:lnTo>
                        <a:pt x="282" y="0"/>
                      </a:lnTo>
                      <a:lnTo>
                        <a:pt x="270" y="0"/>
                      </a:lnTo>
                      <a:lnTo>
                        <a:pt x="258" y="0"/>
                      </a:lnTo>
                      <a:lnTo>
                        <a:pt x="248" y="4"/>
                      </a:lnTo>
                      <a:lnTo>
                        <a:pt x="240" y="10"/>
                      </a:lnTo>
                      <a:lnTo>
                        <a:pt x="230" y="16"/>
                      </a:lnTo>
                      <a:lnTo>
                        <a:pt x="222" y="24"/>
                      </a:lnTo>
                      <a:lnTo>
                        <a:pt x="208" y="44"/>
                      </a:lnTo>
                      <a:lnTo>
                        <a:pt x="196" y="66"/>
                      </a:lnTo>
                      <a:lnTo>
                        <a:pt x="188" y="88"/>
                      </a:lnTo>
                      <a:lnTo>
                        <a:pt x="174" y="132"/>
                      </a:lnTo>
                      <a:lnTo>
                        <a:pt x="174" y="132"/>
                      </a:lnTo>
                      <a:lnTo>
                        <a:pt x="170" y="140"/>
                      </a:lnTo>
                      <a:lnTo>
                        <a:pt x="166" y="150"/>
                      </a:lnTo>
                      <a:lnTo>
                        <a:pt x="156" y="166"/>
                      </a:lnTo>
                      <a:lnTo>
                        <a:pt x="142" y="180"/>
                      </a:lnTo>
                      <a:lnTo>
                        <a:pt x="126" y="196"/>
                      </a:lnTo>
                      <a:lnTo>
                        <a:pt x="108" y="214"/>
                      </a:lnTo>
                      <a:lnTo>
                        <a:pt x="92" y="232"/>
                      </a:lnTo>
                      <a:lnTo>
                        <a:pt x="78" y="256"/>
                      </a:lnTo>
                      <a:lnTo>
                        <a:pt x="72" y="268"/>
                      </a:lnTo>
                      <a:lnTo>
                        <a:pt x="66" y="284"/>
                      </a:lnTo>
                      <a:lnTo>
                        <a:pt x="66" y="284"/>
                      </a:lnTo>
                      <a:lnTo>
                        <a:pt x="42" y="350"/>
                      </a:lnTo>
                      <a:lnTo>
                        <a:pt x="28" y="386"/>
                      </a:lnTo>
                      <a:lnTo>
                        <a:pt x="16" y="422"/>
                      </a:lnTo>
                      <a:lnTo>
                        <a:pt x="8" y="458"/>
                      </a:lnTo>
                      <a:lnTo>
                        <a:pt x="2" y="492"/>
                      </a:lnTo>
                      <a:lnTo>
                        <a:pt x="0" y="510"/>
                      </a:lnTo>
                      <a:lnTo>
                        <a:pt x="0" y="526"/>
                      </a:lnTo>
                      <a:lnTo>
                        <a:pt x="2" y="540"/>
                      </a:lnTo>
                      <a:lnTo>
                        <a:pt x="4" y="554"/>
                      </a:lnTo>
                      <a:lnTo>
                        <a:pt x="4" y="554"/>
                      </a:lnTo>
                      <a:lnTo>
                        <a:pt x="8" y="568"/>
                      </a:lnTo>
                      <a:lnTo>
                        <a:pt x="8" y="582"/>
                      </a:lnTo>
                      <a:lnTo>
                        <a:pt x="10" y="614"/>
                      </a:lnTo>
                      <a:lnTo>
                        <a:pt x="14" y="646"/>
                      </a:lnTo>
                      <a:lnTo>
                        <a:pt x="16" y="664"/>
                      </a:lnTo>
                      <a:lnTo>
                        <a:pt x="20" y="680"/>
                      </a:lnTo>
                      <a:lnTo>
                        <a:pt x="26" y="696"/>
                      </a:lnTo>
                      <a:lnTo>
                        <a:pt x="36" y="712"/>
                      </a:lnTo>
                      <a:lnTo>
                        <a:pt x="46" y="726"/>
                      </a:lnTo>
                      <a:lnTo>
                        <a:pt x="60" y="740"/>
                      </a:lnTo>
                      <a:lnTo>
                        <a:pt x="78" y="754"/>
                      </a:lnTo>
                      <a:lnTo>
                        <a:pt x="102" y="766"/>
                      </a:lnTo>
                      <a:lnTo>
                        <a:pt x="128" y="778"/>
                      </a:lnTo>
                      <a:lnTo>
                        <a:pt x="160" y="788"/>
                      </a:lnTo>
                      <a:lnTo>
                        <a:pt x="160" y="788"/>
                      </a:lnTo>
                      <a:lnTo>
                        <a:pt x="176" y="792"/>
                      </a:lnTo>
                      <a:lnTo>
                        <a:pt x="192" y="794"/>
                      </a:lnTo>
                      <a:lnTo>
                        <a:pt x="206" y="794"/>
                      </a:lnTo>
                      <a:lnTo>
                        <a:pt x="220" y="794"/>
                      </a:lnTo>
                      <a:lnTo>
                        <a:pt x="234" y="792"/>
                      </a:lnTo>
                      <a:lnTo>
                        <a:pt x="246" y="788"/>
                      </a:lnTo>
                      <a:lnTo>
                        <a:pt x="256" y="782"/>
                      </a:lnTo>
                      <a:lnTo>
                        <a:pt x="266" y="776"/>
                      </a:lnTo>
                      <a:lnTo>
                        <a:pt x="276" y="770"/>
                      </a:lnTo>
                      <a:lnTo>
                        <a:pt x="286" y="762"/>
                      </a:lnTo>
                      <a:lnTo>
                        <a:pt x="302" y="742"/>
                      </a:lnTo>
                      <a:lnTo>
                        <a:pt x="314" y="722"/>
                      </a:lnTo>
                      <a:lnTo>
                        <a:pt x="326" y="698"/>
                      </a:lnTo>
                      <a:lnTo>
                        <a:pt x="334" y="672"/>
                      </a:lnTo>
                      <a:lnTo>
                        <a:pt x="342" y="646"/>
                      </a:lnTo>
                      <a:lnTo>
                        <a:pt x="348" y="618"/>
                      </a:lnTo>
                      <a:lnTo>
                        <a:pt x="352" y="592"/>
                      </a:lnTo>
                      <a:lnTo>
                        <a:pt x="358" y="542"/>
                      </a:lnTo>
                      <a:lnTo>
                        <a:pt x="362" y="504"/>
                      </a:lnTo>
                      <a:lnTo>
                        <a:pt x="362" y="504"/>
                      </a:lnTo>
                      <a:lnTo>
                        <a:pt x="362" y="486"/>
                      </a:lnTo>
                      <a:lnTo>
                        <a:pt x="362" y="470"/>
                      </a:lnTo>
                      <a:lnTo>
                        <a:pt x="360" y="454"/>
                      </a:lnTo>
                      <a:lnTo>
                        <a:pt x="358" y="440"/>
                      </a:lnTo>
                      <a:lnTo>
                        <a:pt x="350" y="410"/>
                      </a:lnTo>
                      <a:lnTo>
                        <a:pt x="336" y="384"/>
                      </a:lnTo>
                      <a:lnTo>
                        <a:pt x="320" y="360"/>
                      </a:lnTo>
                      <a:lnTo>
                        <a:pt x="302" y="340"/>
                      </a:lnTo>
                      <a:lnTo>
                        <a:pt x="280" y="324"/>
                      </a:lnTo>
                      <a:lnTo>
                        <a:pt x="268" y="318"/>
                      </a:lnTo>
                      <a:lnTo>
                        <a:pt x="258" y="312"/>
                      </a:lnTo>
                      <a:lnTo>
                        <a:pt x="258" y="312"/>
                      </a:lnTo>
                      <a:lnTo>
                        <a:pt x="246" y="306"/>
                      </a:lnTo>
                      <a:lnTo>
                        <a:pt x="238" y="300"/>
                      </a:lnTo>
                      <a:lnTo>
                        <a:pt x="230" y="294"/>
                      </a:lnTo>
                      <a:lnTo>
                        <a:pt x="226" y="288"/>
                      </a:lnTo>
                      <a:lnTo>
                        <a:pt x="222" y="280"/>
                      </a:lnTo>
                      <a:lnTo>
                        <a:pt x="222" y="272"/>
                      </a:lnTo>
                      <a:lnTo>
                        <a:pt x="222" y="264"/>
                      </a:lnTo>
                      <a:lnTo>
                        <a:pt x="222" y="256"/>
                      </a:lnTo>
                      <a:lnTo>
                        <a:pt x="228" y="240"/>
                      </a:lnTo>
                      <a:lnTo>
                        <a:pt x="240" y="224"/>
                      </a:lnTo>
                      <a:lnTo>
                        <a:pt x="254" y="210"/>
                      </a:lnTo>
                      <a:lnTo>
                        <a:pt x="270" y="198"/>
                      </a:lnTo>
                      <a:lnTo>
                        <a:pt x="270" y="198"/>
                      </a:lnTo>
                      <a:lnTo>
                        <a:pt x="278" y="190"/>
                      </a:lnTo>
                      <a:lnTo>
                        <a:pt x="288" y="182"/>
                      </a:lnTo>
                      <a:lnTo>
                        <a:pt x="296" y="170"/>
                      </a:lnTo>
                      <a:lnTo>
                        <a:pt x="304" y="158"/>
                      </a:lnTo>
                      <a:lnTo>
                        <a:pt x="312" y="144"/>
                      </a:lnTo>
                      <a:lnTo>
                        <a:pt x="320" y="130"/>
                      </a:lnTo>
                      <a:lnTo>
                        <a:pt x="326" y="116"/>
                      </a:lnTo>
                      <a:lnTo>
                        <a:pt x="330" y="100"/>
                      </a:lnTo>
                      <a:lnTo>
                        <a:pt x="332" y="84"/>
                      </a:lnTo>
                      <a:lnTo>
                        <a:pt x="334" y="68"/>
                      </a:lnTo>
                      <a:lnTo>
                        <a:pt x="332" y="54"/>
                      </a:lnTo>
                      <a:lnTo>
                        <a:pt x="328" y="40"/>
                      </a:lnTo>
                      <a:lnTo>
                        <a:pt x="322" y="28"/>
                      </a:lnTo>
                      <a:lnTo>
                        <a:pt x="312" y="16"/>
                      </a:lnTo>
                      <a:lnTo>
                        <a:pt x="298" y="8"/>
                      </a:lnTo>
                      <a:lnTo>
                        <a:pt x="282" y="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rgbClr val="FAD9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3194050" y="3257550"/>
                  <a:ext cx="571500" cy="768350"/>
                </a:xfrm>
                <a:custGeom>
                  <a:avLst/>
                  <a:gdLst>
                    <a:gd name="T0" fmla="*/ 298 w 360"/>
                    <a:gd name="T1" fmla="*/ 394 h 484"/>
                    <a:gd name="T2" fmla="*/ 296 w 360"/>
                    <a:gd name="T3" fmla="*/ 416 h 484"/>
                    <a:gd name="T4" fmla="*/ 288 w 360"/>
                    <a:gd name="T5" fmla="*/ 444 h 484"/>
                    <a:gd name="T6" fmla="*/ 270 w 360"/>
                    <a:gd name="T7" fmla="*/ 468 h 484"/>
                    <a:gd name="T8" fmla="*/ 248 w 360"/>
                    <a:gd name="T9" fmla="*/ 482 h 484"/>
                    <a:gd name="T10" fmla="*/ 230 w 360"/>
                    <a:gd name="T11" fmla="*/ 484 h 484"/>
                    <a:gd name="T12" fmla="*/ 182 w 360"/>
                    <a:gd name="T13" fmla="*/ 478 h 484"/>
                    <a:gd name="T14" fmla="*/ 100 w 360"/>
                    <a:gd name="T15" fmla="*/ 458 h 484"/>
                    <a:gd name="T16" fmla="*/ 66 w 360"/>
                    <a:gd name="T17" fmla="*/ 444 h 484"/>
                    <a:gd name="T18" fmla="*/ 54 w 360"/>
                    <a:gd name="T19" fmla="*/ 436 h 484"/>
                    <a:gd name="T20" fmla="*/ 34 w 360"/>
                    <a:gd name="T21" fmla="*/ 420 h 484"/>
                    <a:gd name="T22" fmla="*/ 22 w 360"/>
                    <a:gd name="T23" fmla="*/ 400 h 484"/>
                    <a:gd name="T24" fmla="*/ 12 w 360"/>
                    <a:gd name="T25" fmla="*/ 366 h 484"/>
                    <a:gd name="T26" fmla="*/ 8 w 360"/>
                    <a:gd name="T27" fmla="*/ 312 h 484"/>
                    <a:gd name="T28" fmla="*/ 4 w 360"/>
                    <a:gd name="T29" fmla="*/ 252 h 484"/>
                    <a:gd name="T30" fmla="*/ 0 w 360"/>
                    <a:gd name="T31" fmla="*/ 214 h 484"/>
                    <a:gd name="T32" fmla="*/ 4 w 360"/>
                    <a:gd name="T33" fmla="*/ 160 h 484"/>
                    <a:gd name="T34" fmla="*/ 12 w 360"/>
                    <a:gd name="T35" fmla="*/ 128 h 484"/>
                    <a:gd name="T36" fmla="*/ 24 w 360"/>
                    <a:gd name="T37" fmla="*/ 98 h 484"/>
                    <a:gd name="T38" fmla="*/ 42 w 360"/>
                    <a:gd name="T39" fmla="*/ 70 h 484"/>
                    <a:gd name="T40" fmla="*/ 68 w 360"/>
                    <a:gd name="T41" fmla="*/ 48 h 484"/>
                    <a:gd name="T42" fmla="*/ 98 w 360"/>
                    <a:gd name="T43" fmla="*/ 30 h 484"/>
                    <a:gd name="T44" fmla="*/ 116 w 360"/>
                    <a:gd name="T45" fmla="*/ 22 h 484"/>
                    <a:gd name="T46" fmla="*/ 180 w 360"/>
                    <a:gd name="T47" fmla="*/ 4 h 484"/>
                    <a:gd name="T48" fmla="*/ 228 w 360"/>
                    <a:gd name="T49" fmla="*/ 0 h 484"/>
                    <a:gd name="T50" fmla="*/ 266 w 360"/>
                    <a:gd name="T51" fmla="*/ 8 h 484"/>
                    <a:gd name="T52" fmla="*/ 292 w 360"/>
                    <a:gd name="T53" fmla="*/ 20 h 484"/>
                    <a:gd name="T54" fmla="*/ 304 w 360"/>
                    <a:gd name="T55" fmla="*/ 28 h 484"/>
                    <a:gd name="T56" fmla="*/ 324 w 360"/>
                    <a:gd name="T57" fmla="*/ 44 h 484"/>
                    <a:gd name="T58" fmla="*/ 334 w 360"/>
                    <a:gd name="T59" fmla="*/ 64 h 484"/>
                    <a:gd name="T60" fmla="*/ 340 w 360"/>
                    <a:gd name="T61" fmla="*/ 84 h 484"/>
                    <a:gd name="T62" fmla="*/ 336 w 360"/>
                    <a:gd name="T63" fmla="*/ 122 h 484"/>
                    <a:gd name="T64" fmla="*/ 320 w 360"/>
                    <a:gd name="T65" fmla="*/ 156 h 484"/>
                    <a:gd name="T66" fmla="*/ 328 w 360"/>
                    <a:gd name="T67" fmla="*/ 166 h 484"/>
                    <a:gd name="T68" fmla="*/ 340 w 360"/>
                    <a:gd name="T69" fmla="*/ 194 h 484"/>
                    <a:gd name="T70" fmla="*/ 344 w 360"/>
                    <a:gd name="T71" fmla="*/ 226 h 484"/>
                    <a:gd name="T72" fmla="*/ 336 w 360"/>
                    <a:gd name="T73" fmla="*/ 258 h 484"/>
                    <a:gd name="T74" fmla="*/ 326 w 360"/>
                    <a:gd name="T75" fmla="*/ 270 h 484"/>
                    <a:gd name="T76" fmla="*/ 308 w 360"/>
                    <a:gd name="T77" fmla="*/ 282 h 484"/>
                    <a:gd name="T78" fmla="*/ 326 w 360"/>
                    <a:gd name="T79" fmla="*/ 288 h 484"/>
                    <a:gd name="T80" fmla="*/ 338 w 360"/>
                    <a:gd name="T81" fmla="*/ 296 h 484"/>
                    <a:gd name="T82" fmla="*/ 348 w 360"/>
                    <a:gd name="T83" fmla="*/ 306 h 484"/>
                    <a:gd name="T84" fmla="*/ 360 w 360"/>
                    <a:gd name="T85" fmla="*/ 332 h 484"/>
                    <a:gd name="T86" fmla="*/ 356 w 360"/>
                    <a:gd name="T87" fmla="*/ 362 h 484"/>
                    <a:gd name="T88" fmla="*/ 346 w 360"/>
                    <a:gd name="T89" fmla="*/ 380 h 484"/>
                    <a:gd name="T90" fmla="*/ 332 w 360"/>
                    <a:gd name="T91" fmla="*/ 388 h 484"/>
                    <a:gd name="T92" fmla="*/ 324 w 360"/>
                    <a:gd name="T93" fmla="*/ 392 h 484"/>
                    <a:gd name="T94" fmla="*/ 298 w 360"/>
                    <a:gd name="T95" fmla="*/ 39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0" h="484">
                      <a:moveTo>
                        <a:pt x="298" y="394"/>
                      </a:moveTo>
                      <a:lnTo>
                        <a:pt x="298" y="394"/>
                      </a:lnTo>
                      <a:lnTo>
                        <a:pt x="298" y="404"/>
                      </a:lnTo>
                      <a:lnTo>
                        <a:pt x="296" y="416"/>
                      </a:lnTo>
                      <a:lnTo>
                        <a:pt x="294" y="428"/>
                      </a:lnTo>
                      <a:lnTo>
                        <a:pt x="288" y="444"/>
                      </a:lnTo>
                      <a:lnTo>
                        <a:pt x="280" y="456"/>
                      </a:lnTo>
                      <a:lnTo>
                        <a:pt x="270" y="468"/>
                      </a:lnTo>
                      <a:lnTo>
                        <a:pt x="260" y="478"/>
                      </a:lnTo>
                      <a:lnTo>
                        <a:pt x="248" y="482"/>
                      </a:lnTo>
                      <a:lnTo>
                        <a:pt x="248" y="482"/>
                      </a:lnTo>
                      <a:lnTo>
                        <a:pt x="230" y="484"/>
                      </a:lnTo>
                      <a:lnTo>
                        <a:pt x="208" y="482"/>
                      </a:lnTo>
                      <a:lnTo>
                        <a:pt x="182" y="478"/>
                      </a:lnTo>
                      <a:lnTo>
                        <a:pt x="154" y="472"/>
                      </a:lnTo>
                      <a:lnTo>
                        <a:pt x="100" y="458"/>
                      </a:lnTo>
                      <a:lnTo>
                        <a:pt x="80" y="450"/>
                      </a:lnTo>
                      <a:lnTo>
                        <a:pt x="66" y="444"/>
                      </a:lnTo>
                      <a:lnTo>
                        <a:pt x="66" y="444"/>
                      </a:lnTo>
                      <a:lnTo>
                        <a:pt x="54" y="436"/>
                      </a:lnTo>
                      <a:lnTo>
                        <a:pt x="42" y="428"/>
                      </a:lnTo>
                      <a:lnTo>
                        <a:pt x="34" y="420"/>
                      </a:lnTo>
                      <a:lnTo>
                        <a:pt x="28" y="410"/>
                      </a:lnTo>
                      <a:lnTo>
                        <a:pt x="22" y="400"/>
                      </a:lnTo>
                      <a:lnTo>
                        <a:pt x="18" y="390"/>
                      </a:lnTo>
                      <a:lnTo>
                        <a:pt x="12" y="366"/>
                      </a:lnTo>
                      <a:lnTo>
                        <a:pt x="8" y="340"/>
                      </a:lnTo>
                      <a:lnTo>
                        <a:pt x="8" y="312"/>
                      </a:lnTo>
                      <a:lnTo>
                        <a:pt x="6" y="284"/>
                      </a:lnTo>
                      <a:lnTo>
                        <a:pt x="4" y="252"/>
                      </a:lnTo>
                      <a:lnTo>
                        <a:pt x="4" y="252"/>
                      </a:lnTo>
                      <a:lnTo>
                        <a:pt x="0" y="214"/>
                      </a:lnTo>
                      <a:lnTo>
                        <a:pt x="2" y="178"/>
                      </a:lnTo>
                      <a:lnTo>
                        <a:pt x="4" y="160"/>
                      </a:lnTo>
                      <a:lnTo>
                        <a:pt x="8" y="144"/>
                      </a:lnTo>
                      <a:lnTo>
                        <a:pt x="12" y="128"/>
                      </a:lnTo>
                      <a:lnTo>
                        <a:pt x="18" y="112"/>
                      </a:lnTo>
                      <a:lnTo>
                        <a:pt x="24" y="98"/>
                      </a:lnTo>
                      <a:lnTo>
                        <a:pt x="32" y="84"/>
                      </a:lnTo>
                      <a:lnTo>
                        <a:pt x="42" y="70"/>
                      </a:lnTo>
                      <a:lnTo>
                        <a:pt x="54" y="60"/>
                      </a:lnTo>
                      <a:lnTo>
                        <a:pt x="68" y="48"/>
                      </a:lnTo>
                      <a:lnTo>
                        <a:pt x="82" y="38"/>
                      </a:lnTo>
                      <a:lnTo>
                        <a:pt x="98" y="30"/>
                      </a:lnTo>
                      <a:lnTo>
                        <a:pt x="116" y="22"/>
                      </a:lnTo>
                      <a:lnTo>
                        <a:pt x="116" y="22"/>
                      </a:lnTo>
                      <a:lnTo>
                        <a:pt x="158" y="10"/>
                      </a:lnTo>
                      <a:lnTo>
                        <a:pt x="180" y="4"/>
                      </a:lnTo>
                      <a:lnTo>
                        <a:pt x="204" y="2"/>
                      </a:lnTo>
                      <a:lnTo>
                        <a:pt x="228" y="0"/>
                      </a:lnTo>
                      <a:lnTo>
                        <a:pt x="254" y="4"/>
                      </a:lnTo>
                      <a:lnTo>
                        <a:pt x="266" y="8"/>
                      </a:lnTo>
                      <a:lnTo>
                        <a:pt x="278" y="14"/>
                      </a:lnTo>
                      <a:lnTo>
                        <a:pt x="292" y="20"/>
                      </a:lnTo>
                      <a:lnTo>
                        <a:pt x="304" y="28"/>
                      </a:lnTo>
                      <a:lnTo>
                        <a:pt x="304" y="28"/>
                      </a:lnTo>
                      <a:lnTo>
                        <a:pt x="316" y="36"/>
                      </a:lnTo>
                      <a:lnTo>
                        <a:pt x="324" y="44"/>
                      </a:lnTo>
                      <a:lnTo>
                        <a:pt x="330" y="54"/>
                      </a:lnTo>
                      <a:lnTo>
                        <a:pt x="334" y="64"/>
                      </a:lnTo>
                      <a:lnTo>
                        <a:pt x="338" y="74"/>
                      </a:lnTo>
                      <a:lnTo>
                        <a:pt x="340" y="84"/>
                      </a:lnTo>
                      <a:lnTo>
                        <a:pt x="338" y="104"/>
                      </a:lnTo>
                      <a:lnTo>
                        <a:pt x="336" y="122"/>
                      </a:lnTo>
                      <a:lnTo>
                        <a:pt x="330" y="136"/>
                      </a:lnTo>
                      <a:lnTo>
                        <a:pt x="320" y="156"/>
                      </a:lnTo>
                      <a:lnTo>
                        <a:pt x="320" y="156"/>
                      </a:lnTo>
                      <a:lnTo>
                        <a:pt x="328" y="166"/>
                      </a:lnTo>
                      <a:lnTo>
                        <a:pt x="336" y="178"/>
                      </a:lnTo>
                      <a:lnTo>
                        <a:pt x="340" y="194"/>
                      </a:lnTo>
                      <a:lnTo>
                        <a:pt x="344" y="210"/>
                      </a:lnTo>
                      <a:lnTo>
                        <a:pt x="344" y="226"/>
                      </a:lnTo>
                      <a:lnTo>
                        <a:pt x="342" y="242"/>
                      </a:lnTo>
                      <a:lnTo>
                        <a:pt x="336" y="258"/>
                      </a:lnTo>
                      <a:lnTo>
                        <a:pt x="326" y="270"/>
                      </a:lnTo>
                      <a:lnTo>
                        <a:pt x="326" y="270"/>
                      </a:lnTo>
                      <a:lnTo>
                        <a:pt x="318" y="278"/>
                      </a:lnTo>
                      <a:lnTo>
                        <a:pt x="308" y="282"/>
                      </a:lnTo>
                      <a:lnTo>
                        <a:pt x="308" y="282"/>
                      </a:lnTo>
                      <a:lnTo>
                        <a:pt x="326" y="288"/>
                      </a:lnTo>
                      <a:lnTo>
                        <a:pt x="338" y="296"/>
                      </a:lnTo>
                      <a:lnTo>
                        <a:pt x="338" y="296"/>
                      </a:lnTo>
                      <a:lnTo>
                        <a:pt x="344" y="300"/>
                      </a:lnTo>
                      <a:lnTo>
                        <a:pt x="348" y="306"/>
                      </a:lnTo>
                      <a:lnTo>
                        <a:pt x="356" y="318"/>
                      </a:lnTo>
                      <a:lnTo>
                        <a:pt x="360" y="332"/>
                      </a:lnTo>
                      <a:lnTo>
                        <a:pt x="360" y="348"/>
                      </a:lnTo>
                      <a:lnTo>
                        <a:pt x="356" y="362"/>
                      </a:lnTo>
                      <a:lnTo>
                        <a:pt x="350" y="376"/>
                      </a:lnTo>
                      <a:lnTo>
                        <a:pt x="346" y="380"/>
                      </a:lnTo>
                      <a:lnTo>
                        <a:pt x="340" y="386"/>
                      </a:lnTo>
                      <a:lnTo>
                        <a:pt x="332" y="388"/>
                      </a:lnTo>
                      <a:lnTo>
                        <a:pt x="324" y="392"/>
                      </a:lnTo>
                      <a:lnTo>
                        <a:pt x="324" y="392"/>
                      </a:lnTo>
                      <a:lnTo>
                        <a:pt x="298" y="394"/>
                      </a:lnTo>
                      <a:lnTo>
                        <a:pt x="298" y="394"/>
                      </a:lnTo>
                      <a:close/>
                    </a:path>
                  </a:pathLst>
                </a:custGeom>
                <a:solidFill>
                  <a:srgbClr val="DFB9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3238500" y="3663950"/>
                  <a:ext cx="549275" cy="215900"/>
                </a:xfrm>
                <a:custGeom>
                  <a:avLst/>
                  <a:gdLst>
                    <a:gd name="T0" fmla="*/ 324 w 346"/>
                    <a:gd name="T1" fmla="*/ 42 h 136"/>
                    <a:gd name="T2" fmla="*/ 324 w 346"/>
                    <a:gd name="T3" fmla="*/ 42 h 136"/>
                    <a:gd name="T4" fmla="*/ 330 w 346"/>
                    <a:gd name="T5" fmla="*/ 46 h 136"/>
                    <a:gd name="T6" fmla="*/ 334 w 346"/>
                    <a:gd name="T7" fmla="*/ 52 h 136"/>
                    <a:gd name="T8" fmla="*/ 342 w 346"/>
                    <a:gd name="T9" fmla="*/ 64 h 136"/>
                    <a:gd name="T10" fmla="*/ 346 w 346"/>
                    <a:gd name="T11" fmla="*/ 78 h 136"/>
                    <a:gd name="T12" fmla="*/ 346 w 346"/>
                    <a:gd name="T13" fmla="*/ 92 h 136"/>
                    <a:gd name="T14" fmla="*/ 344 w 346"/>
                    <a:gd name="T15" fmla="*/ 106 h 136"/>
                    <a:gd name="T16" fmla="*/ 336 w 346"/>
                    <a:gd name="T17" fmla="*/ 118 h 136"/>
                    <a:gd name="T18" fmla="*/ 332 w 346"/>
                    <a:gd name="T19" fmla="*/ 122 h 136"/>
                    <a:gd name="T20" fmla="*/ 326 w 346"/>
                    <a:gd name="T21" fmla="*/ 128 h 136"/>
                    <a:gd name="T22" fmla="*/ 320 w 346"/>
                    <a:gd name="T23" fmla="*/ 130 h 136"/>
                    <a:gd name="T24" fmla="*/ 312 w 346"/>
                    <a:gd name="T25" fmla="*/ 132 h 136"/>
                    <a:gd name="T26" fmla="*/ 312 w 346"/>
                    <a:gd name="T27" fmla="*/ 132 h 136"/>
                    <a:gd name="T28" fmla="*/ 294 w 346"/>
                    <a:gd name="T29" fmla="*/ 136 h 136"/>
                    <a:gd name="T30" fmla="*/ 270 w 346"/>
                    <a:gd name="T31" fmla="*/ 136 h 136"/>
                    <a:gd name="T32" fmla="*/ 246 w 346"/>
                    <a:gd name="T33" fmla="*/ 134 h 136"/>
                    <a:gd name="T34" fmla="*/ 218 w 346"/>
                    <a:gd name="T35" fmla="*/ 130 h 136"/>
                    <a:gd name="T36" fmla="*/ 166 w 346"/>
                    <a:gd name="T37" fmla="*/ 122 h 136"/>
                    <a:gd name="T38" fmla="*/ 142 w 346"/>
                    <a:gd name="T39" fmla="*/ 116 h 136"/>
                    <a:gd name="T40" fmla="*/ 122 w 346"/>
                    <a:gd name="T41" fmla="*/ 110 h 136"/>
                    <a:gd name="T42" fmla="*/ 122 w 346"/>
                    <a:gd name="T43" fmla="*/ 110 h 136"/>
                    <a:gd name="T44" fmla="*/ 90 w 346"/>
                    <a:gd name="T45" fmla="*/ 98 h 136"/>
                    <a:gd name="T46" fmla="*/ 66 w 346"/>
                    <a:gd name="T47" fmla="*/ 88 h 136"/>
                    <a:gd name="T48" fmla="*/ 24 w 346"/>
                    <a:gd name="T49" fmla="*/ 68 h 136"/>
                    <a:gd name="T50" fmla="*/ 24 w 346"/>
                    <a:gd name="T51" fmla="*/ 68 h 136"/>
                    <a:gd name="T52" fmla="*/ 14 w 346"/>
                    <a:gd name="T53" fmla="*/ 62 h 136"/>
                    <a:gd name="T54" fmla="*/ 6 w 346"/>
                    <a:gd name="T55" fmla="*/ 54 h 136"/>
                    <a:gd name="T56" fmla="*/ 2 w 346"/>
                    <a:gd name="T57" fmla="*/ 46 h 136"/>
                    <a:gd name="T58" fmla="*/ 0 w 346"/>
                    <a:gd name="T59" fmla="*/ 34 h 136"/>
                    <a:gd name="T60" fmla="*/ 0 w 346"/>
                    <a:gd name="T61" fmla="*/ 24 h 136"/>
                    <a:gd name="T62" fmla="*/ 4 w 346"/>
                    <a:gd name="T63" fmla="*/ 16 h 136"/>
                    <a:gd name="T64" fmla="*/ 8 w 346"/>
                    <a:gd name="T65" fmla="*/ 8 h 136"/>
                    <a:gd name="T66" fmla="*/ 16 w 346"/>
                    <a:gd name="T67" fmla="*/ 4 h 136"/>
                    <a:gd name="T68" fmla="*/ 16 w 346"/>
                    <a:gd name="T69" fmla="*/ 4 h 136"/>
                    <a:gd name="T70" fmla="*/ 34 w 346"/>
                    <a:gd name="T71" fmla="*/ 2 h 136"/>
                    <a:gd name="T72" fmla="*/ 66 w 346"/>
                    <a:gd name="T73" fmla="*/ 0 h 136"/>
                    <a:gd name="T74" fmla="*/ 110 w 346"/>
                    <a:gd name="T75" fmla="*/ 2 h 136"/>
                    <a:gd name="T76" fmla="*/ 160 w 346"/>
                    <a:gd name="T77" fmla="*/ 6 h 136"/>
                    <a:gd name="T78" fmla="*/ 212 w 346"/>
                    <a:gd name="T79" fmla="*/ 12 h 136"/>
                    <a:gd name="T80" fmla="*/ 258 w 346"/>
                    <a:gd name="T81" fmla="*/ 20 h 136"/>
                    <a:gd name="T82" fmla="*/ 280 w 346"/>
                    <a:gd name="T83" fmla="*/ 24 h 136"/>
                    <a:gd name="T84" fmla="*/ 298 w 346"/>
                    <a:gd name="T85" fmla="*/ 30 h 136"/>
                    <a:gd name="T86" fmla="*/ 312 w 346"/>
                    <a:gd name="T87" fmla="*/ 36 h 136"/>
                    <a:gd name="T88" fmla="*/ 324 w 346"/>
                    <a:gd name="T89" fmla="*/ 42 h 136"/>
                    <a:gd name="T90" fmla="*/ 324 w 346"/>
                    <a:gd name="T91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46" h="136">
                      <a:moveTo>
                        <a:pt x="324" y="42"/>
                      </a:moveTo>
                      <a:lnTo>
                        <a:pt x="324" y="42"/>
                      </a:lnTo>
                      <a:lnTo>
                        <a:pt x="330" y="46"/>
                      </a:lnTo>
                      <a:lnTo>
                        <a:pt x="334" y="52"/>
                      </a:lnTo>
                      <a:lnTo>
                        <a:pt x="342" y="64"/>
                      </a:lnTo>
                      <a:lnTo>
                        <a:pt x="346" y="78"/>
                      </a:lnTo>
                      <a:lnTo>
                        <a:pt x="346" y="92"/>
                      </a:lnTo>
                      <a:lnTo>
                        <a:pt x="344" y="106"/>
                      </a:lnTo>
                      <a:lnTo>
                        <a:pt x="336" y="118"/>
                      </a:lnTo>
                      <a:lnTo>
                        <a:pt x="332" y="122"/>
                      </a:lnTo>
                      <a:lnTo>
                        <a:pt x="326" y="128"/>
                      </a:lnTo>
                      <a:lnTo>
                        <a:pt x="320" y="130"/>
                      </a:lnTo>
                      <a:lnTo>
                        <a:pt x="312" y="132"/>
                      </a:lnTo>
                      <a:lnTo>
                        <a:pt x="312" y="132"/>
                      </a:lnTo>
                      <a:lnTo>
                        <a:pt x="294" y="136"/>
                      </a:lnTo>
                      <a:lnTo>
                        <a:pt x="270" y="136"/>
                      </a:lnTo>
                      <a:lnTo>
                        <a:pt x="246" y="134"/>
                      </a:lnTo>
                      <a:lnTo>
                        <a:pt x="218" y="130"/>
                      </a:lnTo>
                      <a:lnTo>
                        <a:pt x="166" y="122"/>
                      </a:lnTo>
                      <a:lnTo>
                        <a:pt x="142" y="116"/>
                      </a:lnTo>
                      <a:lnTo>
                        <a:pt x="122" y="110"/>
                      </a:lnTo>
                      <a:lnTo>
                        <a:pt x="122" y="110"/>
                      </a:lnTo>
                      <a:lnTo>
                        <a:pt x="90" y="98"/>
                      </a:lnTo>
                      <a:lnTo>
                        <a:pt x="66" y="8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14" y="62"/>
                      </a:lnTo>
                      <a:lnTo>
                        <a:pt x="6" y="54"/>
                      </a:lnTo>
                      <a:lnTo>
                        <a:pt x="2" y="46"/>
                      </a:lnTo>
                      <a:lnTo>
                        <a:pt x="0" y="34"/>
                      </a:lnTo>
                      <a:lnTo>
                        <a:pt x="0" y="24"/>
                      </a:lnTo>
                      <a:lnTo>
                        <a:pt x="4" y="16"/>
                      </a:lnTo>
                      <a:lnTo>
                        <a:pt x="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34" y="2"/>
                      </a:lnTo>
                      <a:lnTo>
                        <a:pt x="66" y="0"/>
                      </a:lnTo>
                      <a:lnTo>
                        <a:pt x="110" y="2"/>
                      </a:lnTo>
                      <a:lnTo>
                        <a:pt x="160" y="6"/>
                      </a:lnTo>
                      <a:lnTo>
                        <a:pt x="212" y="12"/>
                      </a:lnTo>
                      <a:lnTo>
                        <a:pt x="258" y="20"/>
                      </a:lnTo>
                      <a:lnTo>
                        <a:pt x="280" y="24"/>
                      </a:lnTo>
                      <a:lnTo>
                        <a:pt x="298" y="30"/>
                      </a:lnTo>
                      <a:lnTo>
                        <a:pt x="312" y="36"/>
                      </a:lnTo>
                      <a:lnTo>
                        <a:pt x="324" y="42"/>
                      </a:lnTo>
                      <a:lnTo>
                        <a:pt x="324" y="42"/>
                      </a:lnTo>
                      <a:close/>
                    </a:path>
                  </a:pathLst>
                </a:custGeom>
                <a:solidFill>
                  <a:srgbClr val="FAD9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3248025" y="3790950"/>
                  <a:ext cx="434975" cy="238125"/>
                </a:xfrm>
                <a:custGeom>
                  <a:avLst/>
                  <a:gdLst>
                    <a:gd name="T0" fmla="*/ 270 w 274"/>
                    <a:gd name="T1" fmla="*/ 62 h 150"/>
                    <a:gd name="T2" fmla="*/ 270 w 274"/>
                    <a:gd name="T3" fmla="*/ 62 h 150"/>
                    <a:gd name="T4" fmla="*/ 274 w 274"/>
                    <a:gd name="T5" fmla="*/ 70 h 150"/>
                    <a:gd name="T6" fmla="*/ 274 w 274"/>
                    <a:gd name="T7" fmla="*/ 80 h 150"/>
                    <a:gd name="T8" fmla="*/ 270 w 274"/>
                    <a:gd name="T9" fmla="*/ 94 h 150"/>
                    <a:gd name="T10" fmla="*/ 266 w 274"/>
                    <a:gd name="T11" fmla="*/ 108 h 150"/>
                    <a:gd name="T12" fmla="*/ 260 w 274"/>
                    <a:gd name="T13" fmla="*/ 120 h 150"/>
                    <a:gd name="T14" fmla="*/ 250 w 274"/>
                    <a:gd name="T15" fmla="*/ 134 h 150"/>
                    <a:gd name="T16" fmla="*/ 240 w 274"/>
                    <a:gd name="T17" fmla="*/ 142 h 150"/>
                    <a:gd name="T18" fmla="*/ 234 w 274"/>
                    <a:gd name="T19" fmla="*/ 146 h 150"/>
                    <a:gd name="T20" fmla="*/ 226 w 274"/>
                    <a:gd name="T21" fmla="*/ 148 h 150"/>
                    <a:gd name="T22" fmla="*/ 226 w 274"/>
                    <a:gd name="T23" fmla="*/ 148 h 150"/>
                    <a:gd name="T24" fmla="*/ 208 w 274"/>
                    <a:gd name="T25" fmla="*/ 150 h 150"/>
                    <a:gd name="T26" fmla="*/ 186 w 274"/>
                    <a:gd name="T27" fmla="*/ 148 h 150"/>
                    <a:gd name="T28" fmla="*/ 160 w 274"/>
                    <a:gd name="T29" fmla="*/ 144 h 150"/>
                    <a:gd name="T30" fmla="*/ 132 w 274"/>
                    <a:gd name="T31" fmla="*/ 140 h 150"/>
                    <a:gd name="T32" fmla="*/ 104 w 274"/>
                    <a:gd name="T33" fmla="*/ 132 h 150"/>
                    <a:gd name="T34" fmla="*/ 80 w 274"/>
                    <a:gd name="T35" fmla="*/ 124 h 150"/>
                    <a:gd name="T36" fmla="*/ 58 w 274"/>
                    <a:gd name="T37" fmla="*/ 116 h 150"/>
                    <a:gd name="T38" fmla="*/ 44 w 274"/>
                    <a:gd name="T39" fmla="*/ 108 h 150"/>
                    <a:gd name="T40" fmla="*/ 44 w 274"/>
                    <a:gd name="T41" fmla="*/ 108 h 150"/>
                    <a:gd name="T42" fmla="*/ 24 w 274"/>
                    <a:gd name="T43" fmla="*/ 94 h 150"/>
                    <a:gd name="T44" fmla="*/ 16 w 274"/>
                    <a:gd name="T45" fmla="*/ 84 h 150"/>
                    <a:gd name="T46" fmla="*/ 10 w 274"/>
                    <a:gd name="T47" fmla="*/ 76 h 150"/>
                    <a:gd name="T48" fmla="*/ 4 w 274"/>
                    <a:gd name="T49" fmla="*/ 64 h 150"/>
                    <a:gd name="T50" fmla="*/ 0 w 274"/>
                    <a:gd name="T51" fmla="*/ 52 h 150"/>
                    <a:gd name="T52" fmla="*/ 0 w 274"/>
                    <a:gd name="T53" fmla="*/ 38 h 150"/>
                    <a:gd name="T54" fmla="*/ 0 w 274"/>
                    <a:gd name="T55" fmla="*/ 22 h 150"/>
                    <a:gd name="T56" fmla="*/ 0 w 274"/>
                    <a:gd name="T57" fmla="*/ 22 h 150"/>
                    <a:gd name="T58" fmla="*/ 2 w 274"/>
                    <a:gd name="T59" fmla="*/ 16 h 150"/>
                    <a:gd name="T60" fmla="*/ 6 w 274"/>
                    <a:gd name="T61" fmla="*/ 10 h 150"/>
                    <a:gd name="T62" fmla="*/ 14 w 274"/>
                    <a:gd name="T63" fmla="*/ 6 h 150"/>
                    <a:gd name="T64" fmla="*/ 24 w 274"/>
                    <a:gd name="T65" fmla="*/ 0 h 150"/>
                    <a:gd name="T66" fmla="*/ 24 w 274"/>
                    <a:gd name="T67" fmla="*/ 0 h 150"/>
                    <a:gd name="T68" fmla="*/ 60 w 274"/>
                    <a:gd name="T69" fmla="*/ 16 h 150"/>
                    <a:gd name="T70" fmla="*/ 110 w 274"/>
                    <a:gd name="T71" fmla="*/ 36 h 150"/>
                    <a:gd name="T72" fmla="*/ 110 w 274"/>
                    <a:gd name="T73" fmla="*/ 36 h 150"/>
                    <a:gd name="T74" fmla="*/ 144 w 274"/>
                    <a:gd name="T75" fmla="*/ 46 h 150"/>
                    <a:gd name="T76" fmla="*/ 186 w 274"/>
                    <a:gd name="T77" fmla="*/ 54 h 150"/>
                    <a:gd name="T78" fmla="*/ 230 w 274"/>
                    <a:gd name="T79" fmla="*/ 60 h 150"/>
                    <a:gd name="T80" fmla="*/ 270 w 274"/>
                    <a:gd name="T81" fmla="*/ 62 h 150"/>
                    <a:gd name="T82" fmla="*/ 270 w 274"/>
                    <a:gd name="T83" fmla="*/ 62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150">
                      <a:moveTo>
                        <a:pt x="270" y="62"/>
                      </a:moveTo>
                      <a:lnTo>
                        <a:pt x="270" y="62"/>
                      </a:lnTo>
                      <a:lnTo>
                        <a:pt x="274" y="70"/>
                      </a:lnTo>
                      <a:lnTo>
                        <a:pt x="274" y="80"/>
                      </a:lnTo>
                      <a:lnTo>
                        <a:pt x="270" y="94"/>
                      </a:lnTo>
                      <a:lnTo>
                        <a:pt x="266" y="108"/>
                      </a:lnTo>
                      <a:lnTo>
                        <a:pt x="260" y="120"/>
                      </a:lnTo>
                      <a:lnTo>
                        <a:pt x="250" y="134"/>
                      </a:lnTo>
                      <a:lnTo>
                        <a:pt x="240" y="142"/>
                      </a:lnTo>
                      <a:lnTo>
                        <a:pt x="234" y="146"/>
                      </a:lnTo>
                      <a:lnTo>
                        <a:pt x="226" y="148"/>
                      </a:lnTo>
                      <a:lnTo>
                        <a:pt x="226" y="148"/>
                      </a:lnTo>
                      <a:lnTo>
                        <a:pt x="208" y="150"/>
                      </a:lnTo>
                      <a:lnTo>
                        <a:pt x="186" y="148"/>
                      </a:lnTo>
                      <a:lnTo>
                        <a:pt x="160" y="144"/>
                      </a:lnTo>
                      <a:lnTo>
                        <a:pt x="132" y="140"/>
                      </a:lnTo>
                      <a:lnTo>
                        <a:pt x="104" y="132"/>
                      </a:lnTo>
                      <a:lnTo>
                        <a:pt x="80" y="124"/>
                      </a:lnTo>
                      <a:lnTo>
                        <a:pt x="58" y="116"/>
                      </a:lnTo>
                      <a:lnTo>
                        <a:pt x="44" y="108"/>
                      </a:lnTo>
                      <a:lnTo>
                        <a:pt x="44" y="108"/>
                      </a:lnTo>
                      <a:lnTo>
                        <a:pt x="24" y="94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4" y="64"/>
                      </a:lnTo>
                      <a:lnTo>
                        <a:pt x="0" y="52"/>
                      </a:lnTo>
                      <a:lnTo>
                        <a:pt x="0" y="38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6" y="10"/>
                      </a:lnTo>
                      <a:lnTo>
                        <a:pt x="14" y="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60" y="16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44" y="46"/>
                      </a:lnTo>
                      <a:lnTo>
                        <a:pt x="186" y="54"/>
                      </a:lnTo>
                      <a:lnTo>
                        <a:pt x="230" y="60"/>
                      </a:lnTo>
                      <a:lnTo>
                        <a:pt x="270" y="62"/>
                      </a:lnTo>
                      <a:lnTo>
                        <a:pt x="270" y="62"/>
                      </a:lnTo>
                      <a:close/>
                    </a:path>
                  </a:pathLst>
                </a:custGeom>
                <a:solidFill>
                  <a:srgbClr val="FAD9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3251200" y="3492500"/>
                  <a:ext cx="552450" cy="215900"/>
                </a:xfrm>
                <a:custGeom>
                  <a:avLst/>
                  <a:gdLst>
                    <a:gd name="T0" fmla="*/ 314 w 348"/>
                    <a:gd name="T1" fmla="*/ 16 h 136"/>
                    <a:gd name="T2" fmla="*/ 314 w 348"/>
                    <a:gd name="T3" fmla="*/ 16 h 136"/>
                    <a:gd name="T4" fmla="*/ 326 w 348"/>
                    <a:gd name="T5" fmla="*/ 24 h 136"/>
                    <a:gd name="T6" fmla="*/ 334 w 348"/>
                    <a:gd name="T7" fmla="*/ 34 h 136"/>
                    <a:gd name="T8" fmla="*/ 342 w 348"/>
                    <a:gd name="T9" fmla="*/ 48 h 136"/>
                    <a:gd name="T10" fmla="*/ 346 w 348"/>
                    <a:gd name="T11" fmla="*/ 64 h 136"/>
                    <a:gd name="T12" fmla="*/ 348 w 348"/>
                    <a:gd name="T13" fmla="*/ 80 h 136"/>
                    <a:gd name="T14" fmla="*/ 346 w 348"/>
                    <a:gd name="T15" fmla="*/ 96 h 136"/>
                    <a:gd name="T16" fmla="*/ 342 w 348"/>
                    <a:gd name="T17" fmla="*/ 112 h 136"/>
                    <a:gd name="T18" fmla="*/ 336 w 348"/>
                    <a:gd name="T19" fmla="*/ 118 h 136"/>
                    <a:gd name="T20" fmla="*/ 332 w 348"/>
                    <a:gd name="T21" fmla="*/ 124 h 136"/>
                    <a:gd name="T22" fmla="*/ 332 w 348"/>
                    <a:gd name="T23" fmla="*/ 124 h 136"/>
                    <a:gd name="T24" fmla="*/ 326 w 348"/>
                    <a:gd name="T25" fmla="*/ 128 h 136"/>
                    <a:gd name="T26" fmla="*/ 318 w 348"/>
                    <a:gd name="T27" fmla="*/ 132 h 136"/>
                    <a:gd name="T28" fmla="*/ 300 w 348"/>
                    <a:gd name="T29" fmla="*/ 136 h 136"/>
                    <a:gd name="T30" fmla="*/ 300 w 348"/>
                    <a:gd name="T31" fmla="*/ 136 h 136"/>
                    <a:gd name="T32" fmla="*/ 270 w 348"/>
                    <a:gd name="T33" fmla="*/ 128 h 136"/>
                    <a:gd name="T34" fmla="*/ 234 w 348"/>
                    <a:gd name="T35" fmla="*/ 120 h 136"/>
                    <a:gd name="T36" fmla="*/ 192 w 348"/>
                    <a:gd name="T37" fmla="*/ 114 h 136"/>
                    <a:gd name="T38" fmla="*/ 150 w 348"/>
                    <a:gd name="T39" fmla="*/ 110 h 136"/>
                    <a:gd name="T40" fmla="*/ 108 w 348"/>
                    <a:gd name="T41" fmla="*/ 106 h 136"/>
                    <a:gd name="T42" fmla="*/ 70 w 348"/>
                    <a:gd name="T43" fmla="*/ 104 h 136"/>
                    <a:gd name="T44" fmla="*/ 38 w 348"/>
                    <a:gd name="T45" fmla="*/ 104 h 136"/>
                    <a:gd name="T46" fmla="*/ 18 w 348"/>
                    <a:gd name="T47" fmla="*/ 106 h 136"/>
                    <a:gd name="T48" fmla="*/ 18 w 348"/>
                    <a:gd name="T49" fmla="*/ 106 h 136"/>
                    <a:gd name="T50" fmla="*/ 12 w 348"/>
                    <a:gd name="T51" fmla="*/ 98 h 136"/>
                    <a:gd name="T52" fmla="*/ 6 w 348"/>
                    <a:gd name="T53" fmla="*/ 90 h 136"/>
                    <a:gd name="T54" fmla="*/ 4 w 348"/>
                    <a:gd name="T55" fmla="*/ 80 h 136"/>
                    <a:gd name="T56" fmla="*/ 2 w 348"/>
                    <a:gd name="T57" fmla="*/ 72 h 136"/>
                    <a:gd name="T58" fmla="*/ 0 w 348"/>
                    <a:gd name="T59" fmla="*/ 52 h 136"/>
                    <a:gd name="T60" fmla="*/ 4 w 348"/>
                    <a:gd name="T61" fmla="*/ 36 h 136"/>
                    <a:gd name="T62" fmla="*/ 4 w 348"/>
                    <a:gd name="T63" fmla="*/ 36 h 136"/>
                    <a:gd name="T64" fmla="*/ 8 w 348"/>
                    <a:gd name="T65" fmla="*/ 32 h 136"/>
                    <a:gd name="T66" fmla="*/ 16 w 348"/>
                    <a:gd name="T67" fmla="*/ 28 h 136"/>
                    <a:gd name="T68" fmla="*/ 26 w 348"/>
                    <a:gd name="T69" fmla="*/ 22 h 136"/>
                    <a:gd name="T70" fmla="*/ 40 w 348"/>
                    <a:gd name="T71" fmla="*/ 18 h 136"/>
                    <a:gd name="T72" fmla="*/ 74 w 348"/>
                    <a:gd name="T73" fmla="*/ 10 h 136"/>
                    <a:gd name="T74" fmla="*/ 116 w 348"/>
                    <a:gd name="T75" fmla="*/ 4 h 136"/>
                    <a:gd name="T76" fmla="*/ 164 w 348"/>
                    <a:gd name="T77" fmla="*/ 0 h 136"/>
                    <a:gd name="T78" fmla="*/ 216 w 348"/>
                    <a:gd name="T79" fmla="*/ 2 h 136"/>
                    <a:gd name="T80" fmla="*/ 240 w 348"/>
                    <a:gd name="T81" fmla="*/ 4 h 136"/>
                    <a:gd name="T82" fmla="*/ 266 w 348"/>
                    <a:gd name="T83" fmla="*/ 6 h 136"/>
                    <a:gd name="T84" fmla="*/ 290 w 348"/>
                    <a:gd name="T85" fmla="*/ 10 h 136"/>
                    <a:gd name="T86" fmla="*/ 314 w 348"/>
                    <a:gd name="T87" fmla="*/ 16 h 136"/>
                    <a:gd name="T88" fmla="*/ 314 w 348"/>
                    <a:gd name="T89" fmla="*/ 1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8" h="136">
                      <a:moveTo>
                        <a:pt x="314" y="16"/>
                      </a:moveTo>
                      <a:lnTo>
                        <a:pt x="314" y="16"/>
                      </a:lnTo>
                      <a:lnTo>
                        <a:pt x="326" y="24"/>
                      </a:lnTo>
                      <a:lnTo>
                        <a:pt x="334" y="34"/>
                      </a:lnTo>
                      <a:lnTo>
                        <a:pt x="342" y="48"/>
                      </a:lnTo>
                      <a:lnTo>
                        <a:pt x="346" y="64"/>
                      </a:lnTo>
                      <a:lnTo>
                        <a:pt x="348" y="80"/>
                      </a:lnTo>
                      <a:lnTo>
                        <a:pt x="346" y="96"/>
                      </a:lnTo>
                      <a:lnTo>
                        <a:pt x="342" y="112"/>
                      </a:lnTo>
                      <a:lnTo>
                        <a:pt x="336" y="118"/>
                      </a:lnTo>
                      <a:lnTo>
                        <a:pt x="332" y="124"/>
                      </a:lnTo>
                      <a:lnTo>
                        <a:pt x="332" y="124"/>
                      </a:lnTo>
                      <a:lnTo>
                        <a:pt x="326" y="128"/>
                      </a:lnTo>
                      <a:lnTo>
                        <a:pt x="318" y="132"/>
                      </a:lnTo>
                      <a:lnTo>
                        <a:pt x="300" y="136"/>
                      </a:lnTo>
                      <a:lnTo>
                        <a:pt x="300" y="136"/>
                      </a:lnTo>
                      <a:lnTo>
                        <a:pt x="270" y="128"/>
                      </a:lnTo>
                      <a:lnTo>
                        <a:pt x="234" y="120"/>
                      </a:lnTo>
                      <a:lnTo>
                        <a:pt x="192" y="114"/>
                      </a:lnTo>
                      <a:lnTo>
                        <a:pt x="150" y="110"/>
                      </a:lnTo>
                      <a:lnTo>
                        <a:pt x="108" y="106"/>
                      </a:lnTo>
                      <a:lnTo>
                        <a:pt x="70" y="104"/>
                      </a:lnTo>
                      <a:lnTo>
                        <a:pt x="38" y="104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2" y="98"/>
                      </a:lnTo>
                      <a:lnTo>
                        <a:pt x="6" y="90"/>
                      </a:lnTo>
                      <a:lnTo>
                        <a:pt x="4" y="80"/>
                      </a:lnTo>
                      <a:lnTo>
                        <a:pt x="2" y="72"/>
                      </a:lnTo>
                      <a:lnTo>
                        <a:pt x="0" y="52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8" y="32"/>
                      </a:lnTo>
                      <a:lnTo>
                        <a:pt x="16" y="28"/>
                      </a:lnTo>
                      <a:lnTo>
                        <a:pt x="26" y="22"/>
                      </a:lnTo>
                      <a:lnTo>
                        <a:pt x="40" y="18"/>
                      </a:lnTo>
                      <a:lnTo>
                        <a:pt x="74" y="10"/>
                      </a:lnTo>
                      <a:lnTo>
                        <a:pt x="116" y="4"/>
                      </a:lnTo>
                      <a:lnTo>
                        <a:pt x="164" y="0"/>
                      </a:lnTo>
                      <a:lnTo>
                        <a:pt x="216" y="2"/>
                      </a:lnTo>
                      <a:lnTo>
                        <a:pt x="240" y="4"/>
                      </a:lnTo>
                      <a:lnTo>
                        <a:pt x="266" y="6"/>
                      </a:lnTo>
                      <a:lnTo>
                        <a:pt x="290" y="10"/>
                      </a:lnTo>
                      <a:lnTo>
                        <a:pt x="314" y="16"/>
                      </a:lnTo>
                      <a:lnTo>
                        <a:pt x="314" y="16"/>
                      </a:lnTo>
                      <a:close/>
                    </a:path>
                  </a:pathLst>
                </a:custGeom>
                <a:solidFill>
                  <a:srgbClr val="FAD9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3257550" y="3254375"/>
                  <a:ext cx="495300" cy="266700"/>
                </a:xfrm>
                <a:custGeom>
                  <a:avLst/>
                  <a:gdLst>
                    <a:gd name="T0" fmla="*/ 286 w 312"/>
                    <a:gd name="T1" fmla="*/ 154 h 168"/>
                    <a:gd name="T2" fmla="*/ 286 w 312"/>
                    <a:gd name="T3" fmla="*/ 154 h 168"/>
                    <a:gd name="T4" fmla="*/ 296 w 312"/>
                    <a:gd name="T5" fmla="*/ 140 h 168"/>
                    <a:gd name="T6" fmla="*/ 302 w 312"/>
                    <a:gd name="T7" fmla="*/ 126 h 168"/>
                    <a:gd name="T8" fmla="*/ 310 w 312"/>
                    <a:gd name="T9" fmla="*/ 108 h 168"/>
                    <a:gd name="T10" fmla="*/ 312 w 312"/>
                    <a:gd name="T11" fmla="*/ 98 h 168"/>
                    <a:gd name="T12" fmla="*/ 312 w 312"/>
                    <a:gd name="T13" fmla="*/ 88 h 168"/>
                    <a:gd name="T14" fmla="*/ 312 w 312"/>
                    <a:gd name="T15" fmla="*/ 78 h 168"/>
                    <a:gd name="T16" fmla="*/ 310 w 312"/>
                    <a:gd name="T17" fmla="*/ 66 h 168"/>
                    <a:gd name="T18" fmla="*/ 306 w 312"/>
                    <a:gd name="T19" fmla="*/ 56 h 168"/>
                    <a:gd name="T20" fmla="*/ 300 w 312"/>
                    <a:gd name="T21" fmla="*/ 46 h 168"/>
                    <a:gd name="T22" fmla="*/ 290 w 312"/>
                    <a:gd name="T23" fmla="*/ 36 h 168"/>
                    <a:gd name="T24" fmla="*/ 280 w 312"/>
                    <a:gd name="T25" fmla="*/ 28 h 168"/>
                    <a:gd name="T26" fmla="*/ 280 w 312"/>
                    <a:gd name="T27" fmla="*/ 28 h 168"/>
                    <a:gd name="T28" fmla="*/ 266 w 312"/>
                    <a:gd name="T29" fmla="*/ 20 h 168"/>
                    <a:gd name="T30" fmla="*/ 254 w 312"/>
                    <a:gd name="T31" fmla="*/ 14 h 168"/>
                    <a:gd name="T32" fmla="*/ 240 w 312"/>
                    <a:gd name="T33" fmla="*/ 8 h 168"/>
                    <a:gd name="T34" fmla="*/ 228 w 312"/>
                    <a:gd name="T35" fmla="*/ 4 h 168"/>
                    <a:gd name="T36" fmla="*/ 202 w 312"/>
                    <a:gd name="T37" fmla="*/ 0 h 168"/>
                    <a:gd name="T38" fmla="*/ 178 w 312"/>
                    <a:gd name="T39" fmla="*/ 0 h 168"/>
                    <a:gd name="T40" fmla="*/ 156 w 312"/>
                    <a:gd name="T41" fmla="*/ 4 h 168"/>
                    <a:gd name="T42" fmla="*/ 132 w 312"/>
                    <a:gd name="T43" fmla="*/ 8 h 168"/>
                    <a:gd name="T44" fmla="*/ 90 w 312"/>
                    <a:gd name="T45" fmla="*/ 22 h 168"/>
                    <a:gd name="T46" fmla="*/ 90 w 312"/>
                    <a:gd name="T47" fmla="*/ 22 h 168"/>
                    <a:gd name="T48" fmla="*/ 70 w 312"/>
                    <a:gd name="T49" fmla="*/ 30 h 168"/>
                    <a:gd name="T50" fmla="*/ 52 w 312"/>
                    <a:gd name="T51" fmla="*/ 38 h 168"/>
                    <a:gd name="T52" fmla="*/ 34 w 312"/>
                    <a:gd name="T53" fmla="*/ 50 h 168"/>
                    <a:gd name="T54" fmla="*/ 20 w 312"/>
                    <a:gd name="T55" fmla="*/ 62 h 168"/>
                    <a:gd name="T56" fmla="*/ 14 w 312"/>
                    <a:gd name="T57" fmla="*/ 70 h 168"/>
                    <a:gd name="T58" fmla="*/ 10 w 312"/>
                    <a:gd name="T59" fmla="*/ 78 h 168"/>
                    <a:gd name="T60" fmla="*/ 6 w 312"/>
                    <a:gd name="T61" fmla="*/ 88 h 168"/>
                    <a:gd name="T62" fmla="*/ 2 w 312"/>
                    <a:gd name="T63" fmla="*/ 98 h 168"/>
                    <a:gd name="T64" fmla="*/ 0 w 312"/>
                    <a:gd name="T65" fmla="*/ 110 h 168"/>
                    <a:gd name="T66" fmla="*/ 0 w 312"/>
                    <a:gd name="T67" fmla="*/ 122 h 168"/>
                    <a:gd name="T68" fmla="*/ 2 w 312"/>
                    <a:gd name="T69" fmla="*/ 136 h 168"/>
                    <a:gd name="T70" fmla="*/ 6 w 312"/>
                    <a:gd name="T71" fmla="*/ 152 h 168"/>
                    <a:gd name="T72" fmla="*/ 6 w 312"/>
                    <a:gd name="T73" fmla="*/ 152 h 168"/>
                    <a:gd name="T74" fmla="*/ 8 w 312"/>
                    <a:gd name="T75" fmla="*/ 160 h 168"/>
                    <a:gd name="T76" fmla="*/ 14 w 312"/>
                    <a:gd name="T77" fmla="*/ 168 h 168"/>
                    <a:gd name="T78" fmla="*/ 14 w 312"/>
                    <a:gd name="T79" fmla="*/ 168 h 168"/>
                    <a:gd name="T80" fmla="*/ 34 w 312"/>
                    <a:gd name="T81" fmla="*/ 162 h 168"/>
                    <a:gd name="T82" fmla="*/ 62 w 312"/>
                    <a:gd name="T83" fmla="*/ 156 h 168"/>
                    <a:gd name="T84" fmla="*/ 94 w 312"/>
                    <a:gd name="T85" fmla="*/ 150 h 168"/>
                    <a:gd name="T86" fmla="*/ 130 w 312"/>
                    <a:gd name="T87" fmla="*/ 146 h 168"/>
                    <a:gd name="T88" fmla="*/ 168 w 312"/>
                    <a:gd name="T89" fmla="*/ 146 h 168"/>
                    <a:gd name="T90" fmla="*/ 208 w 312"/>
                    <a:gd name="T91" fmla="*/ 146 h 168"/>
                    <a:gd name="T92" fmla="*/ 246 w 312"/>
                    <a:gd name="T93" fmla="*/ 150 h 168"/>
                    <a:gd name="T94" fmla="*/ 286 w 312"/>
                    <a:gd name="T95" fmla="*/ 156 h 168"/>
                    <a:gd name="T96" fmla="*/ 286 w 312"/>
                    <a:gd name="T97" fmla="*/ 156 h 168"/>
                    <a:gd name="T98" fmla="*/ 286 w 312"/>
                    <a:gd name="T99" fmla="*/ 154 h 168"/>
                    <a:gd name="T100" fmla="*/ 286 w 312"/>
                    <a:gd name="T101" fmla="*/ 154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2" h="168">
                      <a:moveTo>
                        <a:pt x="286" y="154"/>
                      </a:moveTo>
                      <a:lnTo>
                        <a:pt x="286" y="154"/>
                      </a:lnTo>
                      <a:lnTo>
                        <a:pt x="296" y="140"/>
                      </a:lnTo>
                      <a:lnTo>
                        <a:pt x="302" y="126"/>
                      </a:lnTo>
                      <a:lnTo>
                        <a:pt x="310" y="108"/>
                      </a:lnTo>
                      <a:lnTo>
                        <a:pt x="312" y="98"/>
                      </a:lnTo>
                      <a:lnTo>
                        <a:pt x="312" y="88"/>
                      </a:lnTo>
                      <a:lnTo>
                        <a:pt x="312" y="78"/>
                      </a:lnTo>
                      <a:lnTo>
                        <a:pt x="310" y="66"/>
                      </a:lnTo>
                      <a:lnTo>
                        <a:pt x="306" y="56"/>
                      </a:lnTo>
                      <a:lnTo>
                        <a:pt x="300" y="46"/>
                      </a:lnTo>
                      <a:lnTo>
                        <a:pt x="290" y="36"/>
                      </a:lnTo>
                      <a:lnTo>
                        <a:pt x="280" y="28"/>
                      </a:lnTo>
                      <a:lnTo>
                        <a:pt x="280" y="28"/>
                      </a:lnTo>
                      <a:lnTo>
                        <a:pt x="266" y="20"/>
                      </a:lnTo>
                      <a:lnTo>
                        <a:pt x="254" y="14"/>
                      </a:lnTo>
                      <a:lnTo>
                        <a:pt x="240" y="8"/>
                      </a:lnTo>
                      <a:lnTo>
                        <a:pt x="228" y="4"/>
                      </a:lnTo>
                      <a:lnTo>
                        <a:pt x="202" y="0"/>
                      </a:lnTo>
                      <a:lnTo>
                        <a:pt x="178" y="0"/>
                      </a:lnTo>
                      <a:lnTo>
                        <a:pt x="156" y="4"/>
                      </a:lnTo>
                      <a:lnTo>
                        <a:pt x="132" y="8"/>
                      </a:lnTo>
                      <a:lnTo>
                        <a:pt x="90" y="22"/>
                      </a:lnTo>
                      <a:lnTo>
                        <a:pt x="90" y="22"/>
                      </a:lnTo>
                      <a:lnTo>
                        <a:pt x="70" y="30"/>
                      </a:lnTo>
                      <a:lnTo>
                        <a:pt x="52" y="38"/>
                      </a:lnTo>
                      <a:lnTo>
                        <a:pt x="34" y="50"/>
                      </a:lnTo>
                      <a:lnTo>
                        <a:pt x="20" y="62"/>
                      </a:lnTo>
                      <a:lnTo>
                        <a:pt x="14" y="70"/>
                      </a:lnTo>
                      <a:lnTo>
                        <a:pt x="10" y="78"/>
                      </a:lnTo>
                      <a:lnTo>
                        <a:pt x="6" y="88"/>
                      </a:lnTo>
                      <a:lnTo>
                        <a:pt x="2" y="98"/>
                      </a:lnTo>
                      <a:lnTo>
                        <a:pt x="0" y="110"/>
                      </a:lnTo>
                      <a:lnTo>
                        <a:pt x="0" y="122"/>
                      </a:lnTo>
                      <a:lnTo>
                        <a:pt x="2" y="136"/>
                      </a:lnTo>
                      <a:lnTo>
                        <a:pt x="6" y="152"/>
                      </a:lnTo>
                      <a:lnTo>
                        <a:pt x="6" y="152"/>
                      </a:lnTo>
                      <a:lnTo>
                        <a:pt x="8" y="160"/>
                      </a:lnTo>
                      <a:lnTo>
                        <a:pt x="14" y="168"/>
                      </a:lnTo>
                      <a:lnTo>
                        <a:pt x="14" y="168"/>
                      </a:lnTo>
                      <a:lnTo>
                        <a:pt x="34" y="162"/>
                      </a:lnTo>
                      <a:lnTo>
                        <a:pt x="62" y="156"/>
                      </a:lnTo>
                      <a:lnTo>
                        <a:pt x="94" y="150"/>
                      </a:lnTo>
                      <a:lnTo>
                        <a:pt x="130" y="146"/>
                      </a:lnTo>
                      <a:lnTo>
                        <a:pt x="168" y="146"/>
                      </a:lnTo>
                      <a:lnTo>
                        <a:pt x="208" y="146"/>
                      </a:lnTo>
                      <a:lnTo>
                        <a:pt x="246" y="150"/>
                      </a:lnTo>
                      <a:lnTo>
                        <a:pt x="286" y="156"/>
                      </a:lnTo>
                      <a:lnTo>
                        <a:pt x="286" y="156"/>
                      </a:lnTo>
                      <a:lnTo>
                        <a:pt x="286" y="154"/>
                      </a:lnTo>
                      <a:lnTo>
                        <a:pt x="286" y="154"/>
                      </a:lnTo>
                      <a:close/>
                    </a:path>
                  </a:pathLst>
                </a:custGeom>
                <a:solidFill>
                  <a:srgbClr val="FAD9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105" name="Rectangle 104"/>
          <p:cNvSpPr/>
          <p:nvPr/>
        </p:nvSpPr>
        <p:spPr>
          <a:xfrm>
            <a:off x="437320" y="5589982"/>
            <a:ext cx="461483" cy="5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2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6" grpId="0" animBg="1"/>
          <p:bldP spid="2" grpId="0"/>
          <p:bldP spid="10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2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6" grpId="0" animBg="1"/>
          <p:bldP spid="2" grpId="0"/>
          <p:bldP spid="10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94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IRANSans Black</vt:lpstr>
      <vt:lpstr>IRANSans Medium</vt:lpstr>
      <vt:lpstr>IRANSans UltraLight</vt:lpstr>
      <vt:lpstr>Mj_Casablanca Light</vt:lpstr>
      <vt:lpstr>Samim</vt:lpstr>
      <vt:lpstr>Samim FD-WOL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 farahany</dc:creator>
  <cp:lastModifiedBy>EMi farahany</cp:lastModifiedBy>
  <cp:revision>15</cp:revision>
  <dcterms:created xsi:type="dcterms:W3CDTF">2020-03-12T09:33:56Z</dcterms:created>
  <dcterms:modified xsi:type="dcterms:W3CDTF">2020-03-12T18:39:32Z</dcterms:modified>
</cp:coreProperties>
</file>